
<file path=[Content_Types].xml><?xml version="1.0" encoding="utf-8"?>
<Types xmlns="http://schemas.openxmlformats.org/package/2006/content-types">
  <Default Extension="png" ContentType="image/png"/>
  <Default Extension="jpeg" ContentType="image/jpeg"/>
  <Default Extension="JPG" ContentType="image/.jp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5.svg" ContentType="image/svg+xml"/>
  <Override PartName="/ppt/media/image18.svg" ContentType="image/svg+xml"/>
  <Override PartName="/ppt/media/image20.svg" ContentType="image/svg+xml"/>
  <Override PartName="/ppt/media/image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8" r:id="rId4"/>
    <p:sldMasterId id="2147483672" r:id="rId5"/>
    <p:sldMasterId id="2147483674" r:id="rId6"/>
    <p:sldMasterId id="2147483676" r:id="rId7"/>
    <p:sldMasterId id="2147483678" r:id="rId8"/>
    <p:sldMasterId id="2147483680" r:id="rId9"/>
    <p:sldMasterId id="2147483689" r:id="rId10"/>
    <p:sldMasterId id="2147483691" r:id="rId11"/>
  </p:sldMasterIdLst>
  <p:notesMasterIdLst>
    <p:notesMasterId r:id="rId13"/>
  </p:notesMasterIdLst>
  <p:handoutMasterIdLst>
    <p:handoutMasterId r:id="rId42"/>
  </p:handoutMasterIdLst>
  <p:sldIdLst>
    <p:sldId id="256" r:id="rId12"/>
    <p:sldId id="257" r:id="rId14"/>
    <p:sldId id="258" r:id="rId15"/>
    <p:sldId id="262" r:id="rId16"/>
    <p:sldId id="304" r:id="rId17"/>
    <p:sldId id="305" r:id="rId18"/>
    <p:sldId id="310" r:id="rId19"/>
    <p:sldId id="384" r:id="rId20"/>
    <p:sldId id="382" r:id="rId21"/>
    <p:sldId id="385" r:id="rId22"/>
    <p:sldId id="386" r:id="rId23"/>
    <p:sldId id="307" r:id="rId24"/>
    <p:sldId id="394" r:id="rId25"/>
    <p:sldId id="395" r:id="rId26"/>
    <p:sldId id="387" r:id="rId27"/>
    <p:sldId id="388" r:id="rId28"/>
    <p:sldId id="389" r:id="rId29"/>
    <p:sldId id="393" r:id="rId30"/>
    <p:sldId id="390" r:id="rId31"/>
    <p:sldId id="391" r:id="rId32"/>
    <p:sldId id="396" r:id="rId33"/>
    <p:sldId id="400" r:id="rId34"/>
    <p:sldId id="398" r:id="rId35"/>
    <p:sldId id="377" r:id="rId36"/>
    <p:sldId id="378" r:id="rId37"/>
    <p:sldId id="379" r:id="rId38"/>
    <p:sldId id="380" r:id="rId39"/>
    <p:sldId id="397" r:id="rId40"/>
    <p:sldId id="301" r:id="rId41"/>
  </p:sldIdLst>
  <p:sldSz cx="12192000" cy="6858000"/>
  <p:notesSz cx="6858000" cy="9144000"/>
  <p:defaultTextStyle>
    <a:lvl1pPr marL="0" lvl="0" algn="l" defTabSz="914400">
      <a:lnSpc>
        <a:spcPct val="130000"/>
      </a:lnSpc>
      <a:defRPr sz="1800" kern="1200">
        <a:solidFill>
          <a:schemeClr val="tx1"/>
        </a:solidFill>
        <a:latin typeface="Arial" panose="020B0604020202020204"/>
        <a:ea typeface="Microsoft YaHei" panose="020B0503020204020204" charset="-122"/>
      </a:defRPr>
    </a:lvl1pPr>
    <a:lvl2pPr marL="457200" lvl="1" algn="l" defTabSz="914400">
      <a:lnSpc>
        <a:spcPct val="130000"/>
      </a:lnSpc>
      <a:defRPr sz="1800" kern="1200">
        <a:solidFill>
          <a:schemeClr val="tx1"/>
        </a:solidFill>
        <a:latin typeface="Arial" panose="020B0604020202020204"/>
        <a:ea typeface="Microsoft YaHei" panose="020B0503020204020204" charset="-122"/>
      </a:defRPr>
    </a:lvl2pPr>
    <a:lvl3pPr marL="914400" lvl="2" algn="l" defTabSz="914400">
      <a:lnSpc>
        <a:spcPct val="130000"/>
      </a:lnSpc>
      <a:defRPr sz="1800" kern="1200">
        <a:solidFill>
          <a:schemeClr val="tx1"/>
        </a:solidFill>
        <a:latin typeface="Arial" panose="020B0604020202020204"/>
        <a:ea typeface="Microsoft YaHei" panose="020B0503020204020204" charset="-122"/>
      </a:defRPr>
    </a:lvl3pPr>
    <a:lvl4pPr marL="1371600" lvl="3" algn="l" defTabSz="914400">
      <a:lnSpc>
        <a:spcPct val="130000"/>
      </a:lnSpc>
      <a:defRPr sz="1800" kern="1200">
        <a:solidFill>
          <a:schemeClr val="tx1"/>
        </a:solidFill>
        <a:latin typeface="Arial" panose="020B0604020202020204"/>
        <a:ea typeface="Microsoft YaHei" panose="020B0503020204020204" charset="-122"/>
      </a:defRPr>
    </a:lvl4pPr>
    <a:lvl5pPr marL="1828800" lvl="4" algn="l" defTabSz="914400">
      <a:lnSpc>
        <a:spcPct val="130000"/>
      </a:lnSpc>
      <a:defRPr sz="1800" kern="1200">
        <a:solidFill>
          <a:schemeClr val="tx1"/>
        </a:solidFill>
        <a:latin typeface="Arial" panose="020B0604020202020204"/>
        <a:ea typeface="Microsoft YaHei" panose="020B0503020204020204" charset="-122"/>
      </a:defRPr>
    </a:lvl5pPr>
    <a:lvl6pPr marL="2286000" lvl="5" algn="l" defTabSz="914400">
      <a:lnSpc>
        <a:spcPct val="130000"/>
      </a:lnSpc>
      <a:defRPr sz="1800" kern="1200">
        <a:solidFill>
          <a:schemeClr val="tx1"/>
        </a:solidFill>
        <a:latin typeface="Arial" panose="020B0604020202020204"/>
        <a:ea typeface="Microsoft YaHei" panose="020B0503020204020204" charset="-122"/>
      </a:defRPr>
    </a:lvl6pPr>
    <a:lvl7pPr marL="2743200" lvl="6" algn="l" defTabSz="914400">
      <a:lnSpc>
        <a:spcPct val="130000"/>
      </a:lnSpc>
      <a:defRPr sz="1800" kern="1200">
        <a:solidFill>
          <a:schemeClr val="tx1"/>
        </a:solidFill>
        <a:latin typeface="Arial" panose="020B0604020202020204"/>
        <a:ea typeface="Microsoft YaHei" panose="020B0503020204020204" charset="-122"/>
      </a:defRPr>
    </a:lvl7pPr>
    <a:lvl8pPr marL="3200400" lvl="7" algn="l" defTabSz="914400">
      <a:lnSpc>
        <a:spcPct val="130000"/>
      </a:lnSpc>
      <a:defRPr sz="1800" kern="1200">
        <a:solidFill>
          <a:schemeClr val="tx1"/>
        </a:solidFill>
        <a:latin typeface="Arial" panose="020B0604020202020204"/>
        <a:ea typeface="Microsoft YaHei" panose="020B0503020204020204" charset="-122"/>
      </a:defRPr>
    </a:lvl8pPr>
    <a:lvl9pPr marL="3657600" lvl="8" algn="l" defTabSz="914400">
      <a:lnSpc>
        <a:spcPct val="130000"/>
      </a:lnSpc>
      <a:defRPr sz="1800" kern="1200">
        <a:solidFill>
          <a:schemeClr val="tx1"/>
        </a:solidFill>
        <a:latin typeface="Arial" panose="020B0604020202020204"/>
        <a:ea typeface="Microsoft YaHei" panose="020B0503020204020204" charset="-122"/>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刘 孛" initials="刘" lastIdx="0" clrIdx="0"/>
  <p:cmAuthor id="2" name="xu" initials="x" lastIdx="0" clrIdx="1"/>
  <p:cmAuthor id="3" name="bellyacher" initials="b" lastIdx="0" clrIdx="2"/>
  <p:cmAuthor id="4" name="WPS_1679281038" initials="W" lastIdx="0" clrIdx="3"/>
  <p:cmAuthor id="5" name="鼎宸 仇" initials="鼎宸"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67F1"/>
    <a:srgbClr val="E971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93599" autoAdjust="0"/>
  </p:normalViewPr>
  <p:slideViewPr>
    <p:cSldViewPr snapToGrid="0">
      <p:cViewPr varScale="1">
        <p:scale>
          <a:sx n="150" d="100"/>
          <a:sy n="150" d="100"/>
        </p:scale>
        <p:origin x="152" y="11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03" d="100"/>
          <a:sy n="103" d="100"/>
        </p:scale>
        <p:origin x="3720" y="8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6" Type="http://schemas.openxmlformats.org/officeDocument/2006/relationships/commentAuthors" Target="commentAuthors.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handoutMaster" Target="handoutMasters/handoutMaster1.xml"/><Relationship Id="rId41" Type="http://schemas.openxmlformats.org/officeDocument/2006/relationships/slide" Target="slides/slide29.xml"/><Relationship Id="rId40" Type="http://schemas.openxmlformats.org/officeDocument/2006/relationships/slide" Target="slides/slide28.xml"/><Relationship Id="rId4" Type="http://schemas.openxmlformats.org/officeDocument/2006/relationships/slideMaster" Target="slideMasters/slideMaster3.xml"/><Relationship Id="rId39" Type="http://schemas.openxmlformats.org/officeDocument/2006/relationships/slide" Target="slides/slide27.xml"/><Relationship Id="rId38" Type="http://schemas.openxmlformats.org/officeDocument/2006/relationships/slide" Target="slides/slide26.xml"/><Relationship Id="rId37" Type="http://schemas.openxmlformats.org/officeDocument/2006/relationships/slide" Target="slides/slide25.xml"/><Relationship Id="rId36" Type="http://schemas.openxmlformats.org/officeDocument/2006/relationships/slide" Target="slides/slide24.xml"/><Relationship Id="rId35" Type="http://schemas.openxmlformats.org/officeDocument/2006/relationships/slide" Target="slides/slide23.xml"/><Relationship Id="rId34" Type="http://schemas.openxmlformats.org/officeDocument/2006/relationships/slide" Target="slides/slide22.xml"/><Relationship Id="rId33" Type="http://schemas.openxmlformats.org/officeDocument/2006/relationships/slide" Target="slides/slide21.xml"/><Relationship Id="rId32" Type="http://schemas.openxmlformats.org/officeDocument/2006/relationships/slide" Target="slides/slide20.xml"/><Relationship Id="rId31" Type="http://schemas.openxmlformats.org/officeDocument/2006/relationships/slide" Target="slides/slide19.xml"/><Relationship Id="rId30" Type="http://schemas.openxmlformats.org/officeDocument/2006/relationships/slide" Target="slides/slide18.xml"/><Relationship Id="rId3" Type="http://schemas.openxmlformats.org/officeDocument/2006/relationships/slideMaster" Target="slideMasters/slideMaster2.xml"/><Relationship Id="rId29" Type="http://schemas.openxmlformats.org/officeDocument/2006/relationships/slide" Target="slides/slide17.xml"/><Relationship Id="rId28" Type="http://schemas.openxmlformats.org/officeDocument/2006/relationships/slide" Target="slides/slide16.xml"/><Relationship Id="rId27" Type="http://schemas.openxmlformats.org/officeDocument/2006/relationships/slide" Target="slides/slide15.xml"/><Relationship Id="rId26" Type="http://schemas.openxmlformats.org/officeDocument/2006/relationships/slide" Target="slides/slide14.xml"/><Relationship Id="rId25" Type="http://schemas.openxmlformats.org/officeDocument/2006/relationships/slide" Target="slides/slide13.xml"/><Relationship Id="rId24" Type="http://schemas.openxmlformats.org/officeDocument/2006/relationships/slide" Target="slides/slide12.xml"/><Relationship Id="rId23" Type="http://schemas.openxmlformats.org/officeDocument/2006/relationships/slide" Target="slides/slide11.xml"/><Relationship Id="rId22" Type="http://schemas.openxmlformats.org/officeDocument/2006/relationships/slide" Target="slides/slide10.xml"/><Relationship Id="rId21" Type="http://schemas.openxmlformats.org/officeDocument/2006/relationships/slide" Target="slides/slide9.xml"/><Relationship Id="rId20" Type="http://schemas.openxmlformats.org/officeDocument/2006/relationships/slide" Target="slides/slide8.xml"/><Relationship Id="rId2" Type="http://schemas.openxmlformats.org/officeDocument/2006/relationships/theme" Target="theme/theme1.xml"/><Relationship Id="rId19" Type="http://schemas.openxmlformats.org/officeDocument/2006/relationships/slide" Target="slides/slide7.xml"/><Relationship Id="rId18" Type="http://schemas.openxmlformats.org/officeDocument/2006/relationships/slide" Target="slides/slide6.xml"/><Relationship Id="rId17" Type="http://schemas.openxmlformats.org/officeDocument/2006/relationships/slide" Target="slides/slide5.xml"/><Relationship Id="rId16" Type="http://schemas.openxmlformats.org/officeDocument/2006/relationships/slide" Target="slides/slide4.xml"/><Relationship Id="rId15" Type="http://schemas.openxmlformats.org/officeDocument/2006/relationships/slide" Target="slides/slide3.xml"/><Relationship Id="rId14" Type="http://schemas.openxmlformats.org/officeDocument/2006/relationships/slide" Target="slides/slide2.xml"/><Relationship Id="rId13" Type="http://schemas.openxmlformats.org/officeDocument/2006/relationships/notesMaster" Target="notesMasters/notesMaster1.xml"/><Relationship Id="rId12" Type="http://schemas.openxmlformats.org/officeDocument/2006/relationships/slide" Target="slides/slide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24"/>
          <p:cNvSpPr>
            <a:spLocks noGrp="1"/>
          </p:cNvSpPr>
          <p:nvPr>
            <p:ph type="body"/>
          </p:nvPr>
        </p:nvSpPr>
        <p:spPr>
          <a:xfrm>
            <a:off x="0" y="0"/>
            <a:ext cx="177800" cy="444500"/>
          </a:xfrm>
          <a:prstGeom prst="rect">
            <a:avLst/>
          </a:prstGeom>
        </p:spPr>
        <p:txBody>
          <a:bodyPr/>
          <a:lstStyle/>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txBody>
          <a:bodyPr/>
          <a:lstStyle/>
          <a:p/>
        </p:txBody>
      </p:sp>
      <p:sp>
        <p:nvSpPr>
          <p:cNvPr id="14"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txBody>
          <a:bodyPr/>
          <a:lstStyle/>
          <a:p/>
        </p:txBody>
      </p:sp>
      <p:sp>
        <p:nvSpPr>
          <p:cNvPr id="14"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txBody>
          <a:bodyPr/>
          <a:lstStyle/>
          <a:p/>
        </p:txBody>
      </p:sp>
      <p:sp>
        <p:nvSpPr>
          <p:cNvPr id="14"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txBody>
          <a:bodyPr/>
          <a:lstStyle/>
          <a:p/>
        </p:txBody>
      </p:sp>
      <p:sp>
        <p:nvSpPr>
          <p:cNvPr id="14"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txBody>
          <a:bodyPr/>
          <a:lstStyle/>
          <a:p/>
        </p:txBody>
      </p:sp>
      <p:sp>
        <p:nvSpPr>
          <p:cNvPr id="14"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txBody>
          <a:bodyPr/>
          <a:lstStyle/>
          <a:p/>
        </p:txBody>
      </p:sp>
      <p:sp>
        <p:nvSpPr>
          <p:cNvPr id="14"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txBody>
          <a:bodyPr/>
          <a:lstStyle/>
          <a:p/>
        </p:txBody>
      </p:sp>
      <p:sp>
        <p:nvSpPr>
          <p:cNvPr id="14"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txBody>
          <a:bodyPr/>
          <a:lstStyle/>
          <a:p/>
        </p:txBody>
      </p:sp>
      <p:sp>
        <p:nvSpPr>
          <p:cNvPr id="14"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txBody>
          <a:bodyPr/>
          <a:lstStyle/>
          <a:p/>
        </p:txBody>
      </p:sp>
      <p:sp>
        <p:nvSpPr>
          <p:cNvPr id="14"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txBody>
          <a:bodyPr/>
          <a:lstStyle/>
          <a:p/>
        </p:txBody>
      </p:sp>
      <p:sp>
        <p:nvSpPr>
          <p:cNvPr id="14"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备注占位符 1"/>
          <p:cNvSpPr>
            <a:spLocks noGrp="1"/>
          </p:cNvSpPr>
          <p:nvPr>
            <p:ph type="body"/>
          </p:nvPr>
        </p:nvSpPr>
        <p:spPr>
          <a:xfrm>
            <a:off x="0" y="0"/>
            <a:ext cx="177800" cy="444500"/>
          </a:xfrm>
          <a:prstGeom prst="rect">
            <a:avLst/>
          </a:prstGeom>
        </p:spPr>
        <p:txBody>
          <a:bodyPr/>
          <a:lstStyle/>
          <a:p>
            <a:endParaRPr lang="en-US" altLang="zh-CN" sz="1200" b="0" i="0" kern="1200" dirty="0">
              <a:solidFill>
                <a:schemeClr val="tx1"/>
              </a:solidFill>
              <a:effectLst/>
              <a:latin typeface="+mn-lt"/>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txBody>
          <a:bodyPr/>
          <a:lstStyle/>
          <a:p/>
        </p:txBody>
      </p:sp>
      <p:sp>
        <p:nvSpPr>
          <p:cNvPr id="14"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txBody>
          <a:bodyPr/>
          <a:lstStyle/>
          <a:p/>
        </p:txBody>
      </p:sp>
      <p:sp>
        <p:nvSpPr>
          <p:cNvPr id="14"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txBody>
          <a:bodyPr/>
          <a:lstStyle/>
          <a:p/>
        </p:txBody>
      </p:sp>
      <p:sp>
        <p:nvSpPr>
          <p:cNvPr id="14"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txBody>
          <a:bodyPr/>
          <a:lstStyle/>
          <a:p/>
        </p:txBody>
      </p:sp>
      <p:sp>
        <p:nvSpPr>
          <p:cNvPr id="14"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txBody>
          <a:bodyPr/>
          <a:lstStyle/>
          <a:p/>
        </p:txBody>
      </p:sp>
      <p:sp>
        <p:nvSpPr>
          <p:cNvPr id="14"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txBody>
          <a:bodyPr/>
          <a:lstStyle/>
          <a:p/>
        </p:txBody>
      </p:sp>
      <p:sp>
        <p:nvSpPr>
          <p:cNvPr id="14"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txBody>
          <a:bodyPr/>
          <a:lstStyle/>
          <a:p/>
        </p:txBody>
      </p:sp>
      <p:sp>
        <p:nvSpPr>
          <p:cNvPr id="14"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txBody>
          <a:bodyPr/>
          <a:lstStyle/>
          <a:p/>
        </p:txBody>
      </p:sp>
      <p:sp>
        <p:nvSpPr>
          <p:cNvPr id="14"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txBody>
          <a:bodyPr/>
          <a:lstStyle/>
          <a:p/>
        </p:txBody>
      </p:sp>
      <p:sp>
        <p:nvSpPr>
          <p:cNvPr id="14"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txBody>
          <a:bodyPr/>
          <a:lstStyle/>
          <a:p/>
        </p:txBody>
      </p:sp>
      <p:sp>
        <p:nvSpPr>
          <p:cNvPr id="14"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txBody>
          <a:bodyPr/>
          <a:lstStyle/>
          <a:p/>
        </p:txBody>
      </p:sp>
      <p:sp>
        <p:nvSpPr>
          <p:cNvPr id="14"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txBody>
          <a:bodyPr/>
          <a:lstStyle/>
          <a:p/>
        </p:txBody>
      </p:sp>
      <p:sp>
        <p:nvSpPr>
          <p:cNvPr id="14"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txBody>
          <a:bodyPr/>
          <a:lstStyle/>
          <a:p/>
        </p:txBody>
      </p:sp>
      <p:sp>
        <p:nvSpPr>
          <p:cNvPr id="14"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txBody>
          <a:bodyPr/>
          <a:lstStyle/>
          <a:p/>
        </p:txBody>
      </p:sp>
      <p:sp>
        <p:nvSpPr>
          <p:cNvPr id="14"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lvl="0" algn="ctr">
              <a:defRPr sz="6000"/>
            </a:lvl1pPr>
          </a:lstStyle>
          <a:p>
            <a:r>
              <a:rPr lang="zh-CN"/>
              <a:t>单击此处编辑母版标题样式</a:t>
            </a:r>
            <a:endParaRPr lang="zh-CN"/>
          </a:p>
        </p:txBody>
      </p:sp>
      <p:sp>
        <p:nvSpPr>
          <p:cNvPr id="3" name="副标题 2"/>
          <p:cNvSpPr>
            <a:spLocks noGrp="1"/>
          </p:cNvSpPr>
          <p:nvPr>
            <p:ph type="subTitle" idx="1"/>
          </p:nvPr>
        </p:nvSpPr>
        <p:spPr>
          <a:xfrm>
            <a:off x="1524000" y="3602038"/>
            <a:ext cx="9144000" cy="1655762"/>
          </a:xfrm>
        </p:spPr>
        <p:txBody>
          <a:bodyPr/>
          <a:lstStyle>
            <a:lvl1pPr marL="0" lvl="0" indent="0" algn="ctr">
              <a:buNone/>
              <a:defRPr sz="2400"/>
            </a:lvl1pPr>
            <a:lvl2pPr marL="457200" lvl="1" indent="0" algn="ctr">
              <a:buNone/>
              <a:defRPr sz="2000"/>
            </a:lvl2pPr>
            <a:lvl3pPr marL="914400" lvl="2" indent="0" algn="ctr">
              <a:buNone/>
              <a:defRPr sz="1800"/>
            </a:lvl3pPr>
            <a:lvl4pPr marL="1371600" lvl="3" indent="0" algn="ctr">
              <a:buNone/>
              <a:defRPr sz="1600"/>
            </a:lvl4pPr>
            <a:lvl5pPr marL="1828800" lvl="4" indent="0" algn="ctr">
              <a:buNone/>
              <a:defRPr sz="1600"/>
            </a:lvl5pPr>
            <a:lvl6pPr marL="2286000" lvl="5" indent="0" algn="ctr">
              <a:buNone/>
              <a:defRPr sz="1600"/>
            </a:lvl6pPr>
            <a:lvl7pPr marL="2743200" lvl="6" indent="0" algn="ctr">
              <a:buNone/>
              <a:defRPr sz="1600"/>
            </a:lvl7pPr>
            <a:lvl8pPr marL="3200400" lvl="7" indent="0" algn="ctr">
              <a:buNone/>
              <a:defRPr sz="1600"/>
            </a:lvl8pPr>
            <a:lvl9pPr marL="3657600" lvl="8" indent="0" algn="ctr">
              <a:buNone/>
              <a:defRPr sz="1600"/>
            </a:lvl9pPr>
          </a:lstStyle>
          <a:p>
            <a:r>
              <a:rPr lang="zh-CN"/>
              <a:t>单击此处编辑母版副标题样式</a:t>
            </a:r>
            <a:endParaRPr lang="zh-CN"/>
          </a:p>
        </p:txBody>
      </p:sp>
      <p:sp>
        <p:nvSpPr>
          <p:cNvPr id="4" name="日期占位符 3"/>
          <p:cNvSpPr>
            <a:spLocks noGrp="1"/>
          </p:cNvSpPr>
          <p:nvPr>
            <p:ph type="dt" idx="10"/>
          </p:nvPr>
        </p:nvSpPr>
        <p:spPr/>
        <p:txBody>
          <a:bodyPr/>
          <a:lstStyle/>
          <a:p>
            <a:fld id="{0F7DC6A6-BF1E-4CE5-B3E6-718B8EA0B82A}" type="datetime1">
              <a:rPr lang="en-US" altLang="zh-CN"/>
            </a:fld>
            <a:endParaRPr lang="zh-CN"/>
          </a:p>
        </p:txBody>
      </p:sp>
      <p:sp>
        <p:nvSpPr>
          <p:cNvPr id="5" name="页脚占位符 4"/>
          <p:cNvSpPr>
            <a:spLocks noGrp="1"/>
          </p:cNvSpPr>
          <p:nvPr>
            <p:ph type="ftr" idx="11"/>
          </p:nvPr>
        </p:nvSpPr>
        <p:spPr/>
        <p:txBody>
          <a:bodyPr/>
          <a:lstStyle/>
          <a:p>
            <a:endParaRPr lang="zh-CN"/>
          </a:p>
        </p:txBody>
      </p:sp>
      <p:sp>
        <p:nvSpPr>
          <p:cNvPr id="6" name="灯片编号占位符 5"/>
          <p:cNvSpPr>
            <a:spLocks noGrp="1"/>
          </p:cNvSpPr>
          <p:nvPr>
            <p:ph type="sldNum" idx="12"/>
          </p:nvPr>
        </p:nvSpPr>
        <p:spPr/>
        <p:txBody>
          <a:bodyPr/>
          <a:lstStyle/>
          <a:p>
            <a:fld id="{8FC705DF-EB6A-4429-A9CF-8086C29D54D9}" type="slidenum">
              <a:rPr lang="en-US" altLang="zh-CN"/>
            </a:fld>
            <a:endParaRPr 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标题和竖排文字">
    <p:spTree>
      <p:nvGrpSpPr>
        <p:cNvPr id="1" name=""/>
        <p:cNvGrpSpPr/>
        <p:nvPr/>
      </p:nvGrpSpPr>
      <p:grpSpPr>
        <a:xfrm>
          <a:off x="0" y="0"/>
          <a:ext cx="0" cy="0"/>
          <a:chOff x="0" y="0"/>
          <a:chExt cx="0" cy="0"/>
        </a:xfrm>
      </p:grpSpPr>
      <p:sp>
        <p:nvSpPr>
          <p:cNvPr id="65" name="标题 1"/>
          <p:cNvSpPr>
            <a:spLocks noGrp="1"/>
          </p:cNvSpPr>
          <p:nvPr>
            <p:ph type="title"/>
          </p:nvPr>
        </p:nvSpPr>
        <p:spPr/>
        <p:txBody>
          <a:bodyPr/>
          <a:lstStyle/>
          <a:p>
            <a:r>
              <a:rPr lang="zh-CN"/>
              <a:t>单击此处编辑母版标题样式</a:t>
            </a:r>
            <a:endParaRPr lang="zh-CN"/>
          </a:p>
        </p:txBody>
      </p:sp>
      <p:sp>
        <p:nvSpPr>
          <p:cNvPr id="66" name="竖排文字占位符 2"/>
          <p:cNvSpPr>
            <a:spLocks noGrp="1"/>
          </p:cNvSpPr>
          <p:nvPr>
            <p:ph type="body" idx="1"/>
          </p:nvPr>
        </p:nvSpPr>
        <p:spPr/>
        <p:txBody>
          <a:bodyPr vert="eaVert"/>
          <a:lstStyle/>
          <a:p>
            <a:pPr lvl="0"/>
            <a:r>
              <a:rPr lang="zh-CN"/>
              <a:t>单击此处编辑母版文本样式</a:t>
            </a:r>
            <a:endParaRPr lang="zh-CN"/>
          </a:p>
          <a:p>
            <a:pPr lvl="1"/>
            <a:r>
              <a:rPr lang="zh-CN"/>
              <a:t>二级</a:t>
            </a:r>
            <a:endParaRPr lang="zh-CN"/>
          </a:p>
          <a:p>
            <a:pPr lvl="2"/>
            <a:r>
              <a:rPr lang="zh-CN"/>
              <a:t>三级</a:t>
            </a:r>
            <a:endParaRPr lang="zh-CN"/>
          </a:p>
          <a:p>
            <a:pPr lvl="3"/>
            <a:r>
              <a:rPr lang="zh-CN"/>
              <a:t>四级</a:t>
            </a:r>
            <a:endParaRPr lang="zh-CN"/>
          </a:p>
          <a:p>
            <a:pPr lvl="4"/>
            <a:r>
              <a:rPr lang="zh-CN"/>
              <a:t>五级</a:t>
            </a:r>
            <a:endParaRPr lang="zh-CN"/>
          </a:p>
        </p:txBody>
      </p:sp>
      <p:sp>
        <p:nvSpPr>
          <p:cNvPr id="67" name="日期占位符 3"/>
          <p:cNvSpPr>
            <a:spLocks noGrp="1"/>
          </p:cNvSpPr>
          <p:nvPr>
            <p:ph type="dt" idx="10"/>
          </p:nvPr>
        </p:nvSpPr>
        <p:spPr/>
        <p:txBody>
          <a:bodyPr/>
          <a:lstStyle/>
          <a:p>
            <a:fld id="{9772B07E-4E44-4E95-89AF-F1EF6F4CC7EC}" type="datetime1">
              <a:rPr lang="en-US" altLang="zh-CN"/>
            </a:fld>
            <a:endParaRPr lang="zh-CN"/>
          </a:p>
        </p:txBody>
      </p:sp>
      <p:sp>
        <p:nvSpPr>
          <p:cNvPr id="68" name="页脚占位符 4"/>
          <p:cNvSpPr>
            <a:spLocks noGrp="1"/>
          </p:cNvSpPr>
          <p:nvPr>
            <p:ph type="ftr" idx="11"/>
          </p:nvPr>
        </p:nvSpPr>
        <p:spPr/>
        <p:txBody>
          <a:bodyPr/>
          <a:lstStyle/>
          <a:p>
            <a:endParaRPr lang="zh-CN"/>
          </a:p>
        </p:txBody>
      </p:sp>
      <p:sp>
        <p:nvSpPr>
          <p:cNvPr id="69" name="灯片编号占位符 5"/>
          <p:cNvSpPr>
            <a:spLocks noGrp="1"/>
          </p:cNvSpPr>
          <p:nvPr>
            <p:ph type="sldNum" idx="12"/>
          </p:nvPr>
        </p:nvSpPr>
        <p:spPr/>
        <p:txBody>
          <a:bodyPr/>
          <a:lstStyle/>
          <a:p>
            <a:fld id="{10D47AF7-089F-4725-8B45-DEA8A59F6C62}" type="slidenum">
              <a:rPr lang="en-US" altLang="zh-CN"/>
            </a:fld>
            <a:endParaRPr 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竖排标题与文本">
    <p:spTree>
      <p:nvGrpSpPr>
        <p:cNvPr id="1" name=""/>
        <p:cNvGrpSpPr/>
        <p:nvPr/>
      </p:nvGrpSpPr>
      <p:grpSpPr>
        <a:xfrm>
          <a:off x="0" y="0"/>
          <a:ext cx="0" cy="0"/>
          <a:chOff x="0" y="0"/>
          <a:chExt cx="0" cy="0"/>
        </a:xfrm>
      </p:grpSpPr>
      <p:sp>
        <p:nvSpPr>
          <p:cNvPr id="14" name="竖排标题 1"/>
          <p:cNvSpPr>
            <a:spLocks noGrp="1"/>
          </p:cNvSpPr>
          <p:nvPr>
            <p:ph type="title"/>
          </p:nvPr>
        </p:nvSpPr>
        <p:spPr>
          <a:xfrm>
            <a:off x="8724900" y="365125"/>
            <a:ext cx="2628900" cy="5811838"/>
          </a:xfrm>
        </p:spPr>
        <p:txBody>
          <a:bodyPr vert="eaVert"/>
          <a:lstStyle/>
          <a:p>
            <a:r>
              <a:rPr lang="zh-CN"/>
              <a:t>单击此处编辑母版标题样式</a:t>
            </a:r>
            <a:endParaRPr lang="zh-CN"/>
          </a:p>
        </p:txBody>
      </p:sp>
      <p:sp>
        <p:nvSpPr>
          <p:cNvPr id="15" name="竖排文字占位符 2"/>
          <p:cNvSpPr>
            <a:spLocks noGrp="1"/>
          </p:cNvSpPr>
          <p:nvPr>
            <p:ph type="body" idx="1"/>
          </p:nvPr>
        </p:nvSpPr>
        <p:spPr>
          <a:xfrm>
            <a:off x="838200" y="365125"/>
            <a:ext cx="7734300" cy="5811838"/>
          </a:xfrm>
        </p:spPr>
        <p:txBody>
          <a:bodyPr vert="eaVert"/>
          <a:lstStyle/>
          <a:p>
            <a:pPr lvl="0"/>
            <a:r>
              <a:rPr lang="zh-CN"/>
              <a:t>单击此处编辑母版文本样式</a:t>
            </a:r>
            <a:endParaRPr lang="zh-CN"/>
          </a:p>
          <a:p>
            <a:pPr lvl="1"/>
            <a:r>
              <a:rPr lang="zh-CN"/>
              <a:t>二级</a:t>
            </a:r>
            <a:endParaRPr lang="zh-CN"/>
          </a:p>
          <a:p>
            <a:pPr lvl="2"/>
            <a:r>
              <a:rPr lang="zh-CN"/>
              <a:t>三级</a:t>
            </a:r>
            <a:endParaRPr lang="zh-CN"/>
          </a:p>
          <a:p>
            <a:pPr lvl="3"/>
            <a:r>
              <a:rPr lang="zh-CN"/>
              <a:t>四级</a:t>
            </a:r>
            <a:endParaRPr lang="zh-CN"/>
          </a:p>
          <a:p>
            <a:pPr lvl="4"/>
            <a:r>
              <a:rPr lang="zh-CN"/>
              <a:t>五级</a:t>
            </a:r>
            <a:endParaRPr lang="zh-CN"/>
          </a:p>
        </p:txBody>
      </p:sp>
      <p:sp>
        <p:nvSpPr>
          <p:cNvPr id="16" name="日期占位符 3"/>
          <p:cNvSpPr>
            <a:spLocks noGrp="1"/>
          </p:cNvSpPr>
          <p:nvPr>
            <p:ph type="dt" idx="10"/>
          </p:nvPr>
        </p:nvSpPr>
        <p:spPr/>
        <p:txBody>
          <a:bodyPr/>
          <a:lstStyle/>
          <a:p>
            <a:fld id="{17AA1729-FFEC-4670-BE57-9BB1B6CF1583}" type="datetime1">
              <a:rPr lang="en-US" altLang="zh-CN"/>
            </a:fld>
            <a:endParaRPr lang="zh-CN"/>
          </a:p>
        </p:txBody>
      </p:sp>
      <p:sp>
        <p:nvSpPr>
          <p:cNvPr id="17" name="页脚占位符 4"/>
          <p:cNvSpPr>
            <a:spLocks noGrp="1"/>
          </p:cNvSpPr>
          <p:nvPr>
            <p:ph type="ftr" idx="11"/>
          </p:nvPr>
        </p:nvSpPr>
        <p:spPr/>
        <p:txBody>
          <a:bodyPr/>
          <a:lstStyle/>
          <a:p>
            <a:endParaRPr lang="zh-CN"/>
          </a:p>
        </p:txBody>
      </p:sp>
      <p:sp>
        <p:nvSpPr>
          <p:cNvPr id="18" name="灯片编号占位符 5"/>
          <p:cNvSpPr>
            <a:spLocks noGrp="1"/>
          </p:cNvSpPr>
          <p:nvPr>
            <p:ph type="sldNum" idx="12"/>
          </p:nvPr>
        </p:nvSpPr>
        <p:spPr/>
        <p:txBody>
          <a:bodyPr/>
          <a:lstStyle/>
          <a:p>
            <a:fld id="{A7AACFD0-6D64-47CD-A483-D6FD45307366}" type="slidenum">
              <a:rPr lang="en-US" altLang="zh-CN"/>
            </a:fld>
            <a:endParaRPr 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sp>
        <p:nvSpPr>
          <p:cNvPr id="71" name="矩形 67"/>
          <p:cNvSpPr/>
          <p:nvPr userDrawn="1"/>
        </p:nvSpPr>
        <p:spPr>
          <a:xfrm>
            <a:off x="0" y="0"/>
            <a:ext cx="12192000" cy="6858000"/>
          </a:xfrm>
          <a:prstGeom prst="rect">
            <a:avLst/>
          </a:prstGeom>
          <a:gradFill>
            <a:gsLst>
              <a:gs pos="0">
                <a:srgbClr val="33C7FF"/>
              </a:gs>
              <a:gs pos="100000">
                <a:srgbClr val="0080FF"/>
              </a:gs>
            </a:gsLst>
            <a:lin ang="12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charset="-122"/>
              <a:ea typeface="Microsoft YaHei" panose="020B0503020204020204" charset="-122"/>
            </a:endParaRPr>
          </a:p>
        </p:txBody>
      </p:sp>
      <p:pic>
        <p:nvPicPr>
          <p:cNvPr id="72" name="图片 585"/>
          <p:cNvPicPr>
            <a:picLocks noChangeAspect="1"/>
          </p:cNvPicPr>
          <p:nvPr userDrawn="1"/>
        </p:nvPicPr>
        <p:blipFill>
          <a:blip r:embed="rId2">
            <a:alphaModFix amt="69000"/>
          </a:blip>
          <a:srcRect l="36347" t="33167" b="24624"/>
          <a:stretch>
            <a:fillRect/>
          </a:stretch>
        </p:blipFill>
        <p:spPr>
          <a:xfrm>
            <a:off x="4447296" y="-66069"/>
            <a:ext cx="8290051" cy="2920477"/>
          </a:xfrm>
          <a:prstGeom prst="rect">
            <a:avLst/>
          </a:prstGeom>
        </p:spPr>
      </p:pic>
      <p:pic>
        <p:nvPicPr>
          <p:cNvPr id="73" name="图片 586"/>
          <p:cNvPicPr>
            <a:picLocks noChangeAspect="1"/>
          </p:cNvPicPr>
          <p:nvPr userDrawn="1"/>
        </p:nvPicPr>
        <p:blipFill>
          <a:blip r:embed="rId2">
            <a:alphaModFix amt="40000"/>
          </a:blip>
          <a:srcRect l="36347" t="33167" r="15996" b="24624"/>
          <a:stretch>
            <a:fillRect/>
          </a:stretch>
        </p:blipFill>
        <p:spPr>
          <a:xfrm>
            <a:off x="-3113987" y="4718462"/>
            <a:ext cx="6206750" cy="292047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75" name="矩形 5"/>
          <p:cNvSpPr/>
          <p:nvPr userDrawn="1"/>
        </p:nvSpPr>
        <p:spPr>
          <a:xfrm>
            <a:off x="1" y="1"/>
            <a:ext cx="12192000" cy="6858000"/>
          </a:xfrm>
          <a:prstGeom prst="rect">
            <a:avLst/>
          </a:prstGeom>
          <a:solidFill>
            <a:srgbClr val="0080F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charset="-122"/>
              <a:ea typeface="Microsoft YaHei" panose="020B0503020204020204" charset="-122"/>
            </a:endParaRPr>
          </a:p>
        </p:txBody>
      </p:sp>
      <p:pic>
        <p:nvPicPr>
          <p:cNvPr id="76" name="图片 11"/>
          <p:cNvPicPr>
            <a:picLocks noChangeAspect="1"/>
          </p:cNvPicPr>
          <p:nvPr userDrawn="1"/>
        </p:nvPicPr>
        <p:blipFill>
          <a:blip r:embed="rId2"/>
          <a:srcRect r="52321" b="59685"/>
          <a:stretch>
            <a:fillRect/>
          </a:stretch>
        </p:blipFill>
        <p:spPr>
          <a:xfrm>
            <a:off x="3200401" y="1788930"/>
            <a:ext cx="8991598" cy="5069069"/>
          </a:xfrm>
          <a:prstGeom prst="rect">
            <a:avLst/>
          </a:prstGeom>
        </p:spPr>
      </p:pic>
      <p:pic>
        <p:nvPicPr>
          <p:cNvPr id="77" name="图片 12"/>
          <p:cNvPicPr>
            <a:picLocks noChangeAspect="1"/>
          </p:cNvPicPr>
          <p:nvPr userDrawn="1"/>
        </p:nvPicPr>
        <p:blipFill>
          <a:blip r:embed="rId2">
            <a:alphaModFix amt="45000"/>
          </a:blip>
          <a:srcRect l="63105" t="65599"/>
          <a:stretch>
            <a:fillRect/>
          </a:stretch>
        </p:blipFill>
        <p:spPr>
          <a:xfrm>
            <a:off x="0" y="0"/>
            <a:ext cx="4505133" cy="28006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
        <p:nvSpPr>
          <p:cNvPr id="79" name="矩形 3"/>
          <p:cNvSpPr/>
          <p:nvPr userDrawn="1"/>
        </p:nvSpPr>
        <p:spPr>
          <a:xfrm>
            <a:off x="1" y="0"/>
            <a:ext cx="12192000" cy="6858000"/>
          </a:xfrm>
          <a:prstGeom prst="rect">
            <a:avLst/>
          </a:prstGeom>
          <a:solidFill>
            <a:srgbClr val="F7FBFF">
              <a:alpha val="100000"/>
            </a:srgbClr>
          </a:solidFill>
          <a:ln w="19050">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charset="-122"/>
              <a:ea typeface="Microsoft YaHei" panose="020B0503020204020204" charset="-122"/>
            </a:endParaRPr>
          </a:p>
        </p:txBody>
      </p:sp>
      <p:pic>
        <p:nvPicPr>
          <p:cNvPr id="80" name="图片 13"/>
          <p:cNvPicPr>
            <a:picLocks noChangeAspect="1"/>
          </p:cNvPicPr>
          <p:nvPr userDrawn="1"/>
        </p:nvPicPr>
        <p:blipFill>
          <a:blip r:embed="rId2"/>
          <a:stretch>
            <a:fillRect/>
          </a:stretch>
        </p:blipFill>
        <p:spPr>
          <a:xfrm>
            <a:off x="10755295" y="179532"/>
            <a:ext cx="1108911" cy="317526"/>
          </a:xfrm>
          <a:prstGeom prst="rect">
            <a:avLst/>
          </a:prstGeom>
        </p:spPr>
      </p:pic>
      <p:cxnSp>
        <p:nvCxnSpPr>
          <p:cNvPr id="81" name="直接连接符 6"/>
          <p:cNvCxnSpPr/>
          <p:nvPr userDrawn="1"/>
        </p:nvCxnSpPr>
        <p:spPr>
          <a:xfrm>
            <a:off x="367812" y="656492"/>
            <a:ext cx="11496394" cy="0"/>
          </a:xfrm>
          <a:prstGeom prst="line">
            <a:avLst/>
          </a:prstGeom>
          <a:ln w="12700" cap="rnd">
            <a:solidFill>
              <a:srgbClr val="33C7FF">
                <a:alpha val="20000"/>
              </a:srgb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两栏内容">
    <p:spTree>
      <p:nvGrpSpPr>
        <p:cNvPr id="1" name=""/>
        <p:cNvGrpSpPr/>
        <p:nvPr/>
      </p:nvGrpSpPr>
      <p:grpSpPr>
        <a:xfrm>
          <a:off x="0" y="0"/>
          <a:ext cx="0" cy="0"/>
          <a:chOff x="0" y="0"/>
          <a:chExt cx="0" cy="0"/>
        </a:xfrm>
      </p:grpSpPr>
      <p:sp>
        <p:nvSpPr>
          <p:cNvPr id="83" name="矩形 4"/>
          <p:cNvSpPr/>
          <p:nvPr userDrawn="1"/>
        </p:nvSpPr>
        <p:spPr>
          <a:xfrm>
            <a:off x="1" y="1"/>
            <a:ext cx="12192000" cy="6858000"/>
          </a:xfrm>
          <a:prstGeom prst="rect">
            <a:avLst/>
          </a:prstGeom>
          <a:gradFill>
            <a:gsLst>
              <a:gs pos="0">
                <a:srgbClr val="283140"/>
              </a:gs>
              <a:gs pos="100000">
                <a:schemeClr val="tx1">
                  <a:lumMod val="85000"/>
                  <a:lumOff val="15000"/>
                </a:schemeClr>
              </a:gs>
            </a:gsLst>
            <a:lin ang="21594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icrosoft YaHei" panose="020B0503020204020204" charset="-122"/>
                <a:ea typeface="Microsoft YaHei" panose="020B0503020204020204" charset="-122"/>
              </a:rPr>
              <a:t>                </a:t>
            </a:r>
            <a:endParaRPr lang="zh-CN" altLang="en-US" dirty="0">
              <a:latin typeface="Microsoft YaHei" panose="020B0503020204020204" charset="-122"/>
              <a:ea typeface="Microsoft YaHei" panose="020B0503020204020204" charset="-122"/>
            </a:endParaRPr>
          </a:p>
        </p:txBody>
      </p:sp>
      <p:pic>
        <p:nvPicPr>
          <p:cNvPr id="84" name="图形 6"/>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3754" y="179532"/>
            <a:ext cx="1108109" cy="317529"/>
          </a:xfrm>
          <a:prstGeom prst="rect">
            <a:avLst/>
          </a:prstGeom>
        </p:spPr>
      </p:pic>
      <p:cxnSp>
        <p:nvCxnSpPr>
          <p:cNvPr id="85" name="直接连接符 8"/>
          <p:cNvCxnSpPr/>
          <p:nvPr userDrawn="1"/>
        </p:nvCxnSpPr>
        <p:spPr>
          <a:xfrm>
            <a:off x="367812" y="656492"/>
            <a:ext cx="11496394" cy="0"/>
          </a:xfrm>
          <a:prstGeom prst="line">
            <a:avLst/>
          </a:prstGeom>
          <a:ln w="12700" cap="rnd">
            <a:solidFill>
              <a:schemeClr val="bg1">
                <a:alpha val="72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两栏内容">
    <p:spTree>
      <p:nvGrpSpPr>
        <p:cNvPr id="1" name=""/>
        <p:cNvGrpSpPr/>
        <p:nvPr/>
      </p:nvGrpSpPr>
      <p:grpSpPr>
        <a:xfrm>
          <a:off x="0" y="0"/>
          <a:ext cx="0" cy="0"/>
          <a:chOff x="0" y="0"/>
          <a:chExt cx="0" cy="0"/>
        </a:xfrm>
      </p:grpSpPr>
      <p:pic>
        <p:nvPicPr>
          <p:cNvPr id="87" name="图片 86"/>
          <p:cNvPicPr/>
          <p:nvPr/>
        </p:nvPicPr>
        <p:blipFill>
          <a:blip r:embed="rId2"/>
          <a:srcRect l="3613" r="3459"/>
          <a:stretch>
            <a:fillRect/>
          </a:stretch>
        </p:blipFill>
        <p:spPr>
          <a:xfrm>
            <a:off x="-34790" y="0"/>
            <a:ext cx="12281899" cy="6858000"/>
          </a:xfrm>
          <a:prstGeom prst="rect">
            <a:avLst/>
          </a:prstGeom>
        </p:spPr>
      </p:pic>
      <p:sp>
        <p:nvSpPr>
          <p:cNvPr id="88" name="矩形 87"/>
          <p:cNvSpPr/>
          <p:nvPr/>
        </p:nvSpPr>
        <p:spPr>
          <a:xfrm>
            <a:off x="-34790" y="-10159"/>
            <a:ext cx="12281916" cy="6868159"/>
          </a:xfrm>
          <a:prstGeom prst="rect">
            <a:avLst/>
          </a:prstGeom>
          <a:solidFill>
            <a:srgbClr val="111111">
              <a:alpha val="49000"/>
            </a:srgbClr>
          </a:solidFill>
          <a:ln w="12700">
            <a:solidFill>
              <a:srgbClr val="5C5C5C">
                <a:alpha val="100000"/>
              </a:srgbClr>
            </a:solidFill>
            <a:prstDash val="solid"/>
            <a:miter lim="800000"/>
          </a:ln>
        </p:spPr>
        <p:txBody>
          <a:bodyPr anchor="ctr"/>
          <a:lstStyle/>
          <a:p>
            <a:pPr algn="ctr"/>
          </a:p>
        </p:txBody>
      </p:sp>
      <p:pic>
        <p:nvPicPr>
          <p:cNvPr id="89" name="图形 6"/>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53754" y="179532"/>
            <a:ext cx="1108109" cy="317529"/>
          </a:xfrm>
          <a:prstGeom prst="rect">
            <a:avLst/>
          </a:prstGeom>
        </p:spPr>
      </p:pic>
      <p:cxnSp>
        <p:nvCxnSpPr>
          <p:cNvPr id="90" name="直接连接符 8"/>
          <p:cNvCxnSpPr/>
          <p:nvPr userDrawn="1"/>
        </p:nvCxnSpPr>
        <p:spPr>
          <a:xfrm>
            <a:off x="367812" y="656492"/>
            <a:ext cx="11496394" cy="0"/>
          </a:xfrm>
          <a:prstGeom prst="line">
            <a:avLst/>
          </a:prstGeom>
          <a:ln w="12700" cap="rnd">
            <a:solidFill>
              <a:schemeClr val="bg1">
                <a:alpha val="72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92" name="矩形 5"/>
          <p:cNvSpPr/>
          <p:nvPr userDrawn="1"/>
        </p:nvSpPr>
        <p:spPr>
          <a:xfrm>
            <a:off x="1" y="1"/>
            <a:ext cx="12192000" cy="6858000"/>
          </a:xfrm>
          <a:prstGeom prst="rect">
            <a:avLst/>
          </a:prstGeom>
          <a:solidFill>
            <a:srgbClr val="0080F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charset="-122"/>
              <a:ea typeface="Microsoft YaHei" panose="020B0503020204020204" charset="-122"/>
            </a:endParaRPr>
          </a:p>
        </p:txBody>
      </p:sp>
      <p:pic>
        <p:nvPicPr>
          <p:cNvPr id="93" name="图片 11"/>
          <p:cNvPicPr>
            <a:picLocks noChangeAspect="1"/>
          </p:cNvPicPr>
          <p:nvPr userDrawn="1"/>
        </p:nvPicPr>
        <p:blipFill>
          <a:blip r:embed="rId2"/>
          <a:srcRect r="52321" b="59685"/>
          <a:stretch>
            <a:fillRect/>
          </a:stretch>
        </p:blipFill>
        <p:spPr>
          <a:xfrm>
            <a:off x="3200401" y="1788930"/>
            <a:ext cx="8991598" cy="5069069"/>
          </a:xfrm>
          <a:prstGeom prst="rect">
            <a:avLst/>
          </a:prstGeom>
        </p:spPr>
      </p:pic>
      <p:pic>
        <p:nvPicPr>
          <p:cNvPr id="94" name="图片 12"/>
          <p:cNvPicPr>
            <a:picLocks noChangeAspect="1"/>
          </p:cNvPicPr>
          <p:nvPr userDrawn="1"/>
        </p:nvPicPr>
        <p:blipFill>
          <a:blip r:embed="rId2">
            <a:alphaModFix amt="45000"/>
          </a:blip>
          <a:srcRect l="63105" t="65599"/>
          <a:stretch>
            <a:fillRect/>
          </a:stretch>
        </p:blipFill>
        <p:spPr>
          <a:xfrm>
            <a:off x="0" y="0"/>
            <a:ext cx="4505133" cy="28006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节标题">
    <p:spTree>
      <p:nvGrpSpPr>
        <p:cNvPr id="1" name=""/>
        <p:cNvGrpSpPr/>
        <p:nvPr/>
      </p:nvGrpSpPr>
      <p:grpSpPr>
        <a:xfrm>
          <a:off x="0" y="0"/>
          <a:ext cx="0" cy="0"/>
          <a:chOff x="0" y="0"/>
          <a:chExt cx="0" cy="0"/>
        </a:xfrm>
      </p:grpSpPr>
      <p:sp>
        <p:nvSpPr>
          <p:cNvPr id="96" name="矩形 3"/>
          <p:cNvSpPr/>
          <p:nvPr userDrawn="1"/>
        </p:nvSpPr>
        <p:spPr>
          <a:xfrm>
            <a:off x="1" y="0"/>
            <a:ext cx="12192000" cy="6858000"/>
          </a:xfrm>
          <a:prstGeom prst="rect">
            <a:avLst/>
          </a:prstGeom>
          <a:solidFill>
            <a:srgbClr val="F7FBFF">
              <a:alpha val="100000"/>
            </a:srgbClr>
          </a:solidFill>
          <a:ln w="19050">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charset="-122"/>
              <a:ea typeface="Microsoft YaHei" panose="020B0503020204020204" charset="-122"/>
            </a:endParaRPr>
          </a:p>
        </p:txBody>
      </p:sp>
      <p:pic>
        <p:nvPicPr>
          <p:cNvPr id="97" name="图片 13"/>
          <p:cNvPicPr>
            <a:picLocks noChangeAspect="1"/>
          </p:cNvPicPr>
          <p:nvPr userDrawn="1"/>
        </p:nvPicPr>
        <p:blipFill>
          <a:blip r:embed="rId2"/>
          <a:stretch>
            <a:fillRect/>
          </a:stretch>
        </p:blipFill>
        <p:spPr>
          <a:xfrm>
            <a:off x="10755295" y="179532"/>
            <a:ext cx="1108911" cy="317526"/>
          </a:xfrm>
          <a:prstGeom prst="rect">
            <a:avLst/>
          </a:prstGeom>
        </p:spPr>
      </p:pic>
      <p:cxnSp>
        <p:nvCxnSpPr>
          <p:cNvPr id="98" name="直接连接符 6"/>
          <p:cNvCxnSpPr/>
          <p:nvPr userDrawn="1"/>
        </p:nvCxnSpPr>
        <p:spPr>
          <a:xfrm>
            <a:off x="367812" y="656492"/>
            <a:ext cx="11496394" cy="0"/>
          </a:xfrm>
          <a:prstGeom prst="line">
            <a:avLst/>
          </a:prstGeom>
          <a:ln w="12700" cap="rnd">
            <a:solidFill>
              <a:srgbClr val="33C7FF">
                <a:alpha val="20000"/>
              </a:srgb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sp>
        <p:nvSpPr>
          <p:cNvPr id="166" name="标题 1"/>
          <p:cNvSpPr>
            <a:spLocks noGrp="1"/>
          </p:cNvSpPr>
          <p:nvPr>
            <p:ph type="ctrTitle"/>
          </p:nvPr>
        </p:nvSpPr>
        <p:spPr>
          <a:xfrm>
            <a:off x="1524000" y="1122363"/>
            <a:ext cx="9144000" cy="2387600"/>
          </a:xfrm>
        </p:spPr>
        <p:txBody>
          <a:bodyPr anchor="b"/>
          <a:lstStyle>
            <a:lvl1pPr lvl="0" algn="ctr">
              <a:defRPr sz="6000"/>
            </a:lvl1pPr>
          </a:lstStyle>
          <a:p>
            <a:r>
              <a:rPr lang="zh-CN"/>
              <a:t>单击此处编辑母版标题样式</a:t>
            </a:r>
            <a:endParaRPr lang="zh-CN"/>
          </a:p>
        </p:txBody>
      </p:sp>
      <p:sp>
        <p:nvSpPr>
          <p:cNvPr id="167" name="副标题 2"/>
          <p:cNvSpPr>
            <a:spLocks noGrp="1"/>
          </p:cNvSpPr>
          <p:nvPr>
            <p:ph type="subTitle" idx="1"/>
          </p:nvPr>
        </p:nvSpPr>
        <p:spPr>
          <a:xfrm>
            <a:off x="1524000" y="3602038"/>
            <a:ext cx="9144000" cy="1655762"/>
          </a:xfrm>
        </p:spPr>
        <p:txBody>
          <a:bodyPr/>
          <a:lstStyle>
            <a:lvl1pPr marL="0" lvl="0" indent="0" algn="ctr">
              <a:buNone/>
              <a:defRPr sz="2400"/>
            </a:lvl1pPr>
            <a:lvl2pPr marL="457200" lvl="1" indent="0" algn="ctr">
              <a:buNone/>
              <a:defRPr sz="2000"/>
            </a:lvl2pPr>
            <a:lvl3pPr marL="914400" lvl="2" indent="0" algn="ctr">
              <a:buNone/>
              <a:defRPr sz="1800"/>
            </a:lvl3pPr>
            <a:lvl4pPr marL="1371600" lvl="3" indent="0" algn="ctr">
              <a:buNone/>
              <a:defRPr sz="1600"/>
            </a:lvl4pPr>
            <a:lvl5pPr marL="1828800" lvl="4" indent="0" algn="ctr">
              <a:buNone/>
              <a:defRPr sz="1600"/>
            </a:lvl5pPr>
            <a:lvl6pPr marL="2286000" lvl="5" indent="0" algn="ctr">
              <a:buNone/>
              <a:defRPr sz="1600"/>
            </a:lvl6pPr>
            <a:lvl7pPr marL="2743200" lvl="6" indent="0" algn="ctr">
              <a:buNone/>
              <a:defRPr sz="1600"/>
            </a:lvl7pPr>
            <a:lvl8pPr marL="3200400" lvl="7" indent="0" algn="ctr">
              <a:buNone/>
              <a:defRPr sz="1600"/>
            </a:lvl8pPr>
            <a:lvl9pPr marL="3657600" lvl="8" indent="0" algn="ctr">
              <a:buNone/>
              <a:defRPr sz="1600"/>
            </a:lvl9pPr>
          </a:lstStyle>
          <a:p>
            <a:r>
              <a:rPr lang="zh-CN"/>
              <a:t>单击此处编辑母版副标题样式</a:t>
            </a:r>
            <a:endParaRPr lang="zh-CN"/>
          </a:p>
        </p:txBody>
      </p:sp>
      <p:sp>
        <p:nvSpPr>
          <p:cNvPr id="168" name="日期占位符 3"/>
          <p:cNvSpPr>
            <a:spLocks noGrp="1"/>
          </p:cNvSpPr>
          <p:nvPr>
            <p:ph type="dt" idx="10"/>
          </p:nvPr>
        </p:nvSpPr>
        <p:spPr/>
        <p:txBody>
          <a:bodyPr/>
          <a:lstStyle/>
          <a:p>
            <a:fld id="{0F7DC6A6-BF1E-4CE5-B3E6-718B8EA0B82A}" type="datetime1">
              <a:rPr lang="en-US" altLang="zh-CN"/>
            </a:fld>
            <a:endParaRPr lang="zh-CN"/>
          </a:p>
        </p:txBody>
      </p:sp>
      <p:sp>
        <p:nvSpPr>
          <p:cNvPr id="169" name="页脚占位符 4"/>
          <p:cNvSpPr>
            <a:spLocks noGrp="1"/>
          </p:cNvSpPr>
          <p:nvPr>
            <p:ph type="ftr" idx="11"/>
          </p:nvPr>
        </p:nvSpPr>
        <p:spPr/>
        <p:txBody>
          <a:bodyPr/>
          <a:lstStyle/>
          <a:p>
            <a:endParaRPr lang="zh-CN"/>
          </a:p>
        </p:txBody>
      </p:sp>
      <p:sp>
        <p:nvSpPr>
          <p:cNvPr id="170" name="灯片编号占位符 5"/>
          <p:cNvSpPr>
            <a:spLocks noGrp="1"/>
          </p:cNvSpPr>
          <p:nvPr>
            <p:ph type="sldNum" idx="12"/>
          </p:nvPr>
        </p:nvSpPr>
        <p:spPr/>
        <p:txBody>
          <a:bodyPr/>
          <a:lstStyle/>
          <a:p>
            <a:fld id="{8FC705DF-EB6A-4429-A9CF-8086C29D54D9}" type="slidenum">
              <a:rPr lang="en-US" altLang="zh-CN"/>
            </a:fld>
            <a:endParaRPr 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8" name="标题 1"/>
          <p:cNvSpPr>
            <a:spLocks noGrp="1"/>
          </p:cNvSpPr>
          <p:nvPr>
            <p:ph type="title"/>
          </p:nvPr>
        </p:nvSpPr>
        <p:spPr/>
        <p:txBody>
          <a:bodyPr/>
          <a:lstStyle/>
          <a:p>
            <a:r>
              <a:rPr lang="zh-CN"/>
              <a:t>单击此处编辑母版标题样式</a:t>
            </a:r>
            <a:endParaRPr lang="zh-CN"/>
          </a:p>
        </p:txBody>
      </p:sp>
      <p:sp>
        <p:nvSpPr>
          <p:cNvPr id="9" name="内容占位符 2"/>
          <p:cNvSpPr>
            <a:spLocks noGrp="1"/>
          </p:cNvSpPr>
          <p:nvPr>
            <p:ph idx="1"/>
          </p:nvPr>
        </p:nvSpPr>
        <p:spPr/>
        <p:txBody>
          <a:bodyPr/>
          <a:lstStyle/>
          <a:p>
            <a:pPr lvl="0"/>
            <a:r>
              <a:rPr lang="zh-CN"/>
              <a:t>单击此处编辑母版文本样式</a:t>
            </a:r>
            <a:endParaRPr lang="zh-CN"/>
          </a:p>
          <a:p>
            <a:pPr lvl="1"/>
            <a:r>
              <a:rPr lang="zh-CN"/>
              <a:t>二级</a:t>
            </a:r>
            <a:endParaRPr lang="zh-CN"/>
          </a:p>
          <a:p>
            <a:pPr lvl="2"/>
            <a:r>
              <a:rPr lang="zh-CN"/>
              <a:t>三级</a:t>
            </a:r>
            <a:endParaRPr lang="zh-CN"/>
          </a:p>
          <a:p>
            <a:pPr lvl="3"/>
            <a:r>
              <a:rPr lang="zh-CN"/>
              <a:t>四级</a:t>
            </a:r>
            <a:endParaRPr lang="zh-CN"/>
          </a:p>
          <a:p>
            <a:pPr lvl="4"/>
            <a:r>
              <a:rPr lang="zh-CN"/>
              <a:t>五级</a:t>
            </a:r>
            <a:endParaRPr lang="zh-CN"/>
          </a:p>
        </p:txBody>
      </p:sp>
      <p:sp>
        <p:nvSpPr>
          <p:cNvPr id="10" name="日期占位符 3"/>
          <p:cNvSpPr>
            <a:spLocks noGrp="1"/>
          </p:cNvSpPr>
          <p:nvPr>
            <p:ph type="dt" idx="10"/>
          </p:nvPr>
        </p:nvSpPr>
        <p:spPr/>
        <p:txBody>
          <a:bodyPr/>
          <a:lstStyle/>
          <a:p>
            <a:fld id="{7B03108F-6D01-401F-BB83-A4EE273EE035}" type="datetime1">
              <a:rPr lang="en-US" altLang="zh-CN"/>
            </a:fld>
            <a:endParaRPr lang="zh-CN"/>
          </a:p>
        </p:txBody>
      </p:sp>
      <p:sp>
        <p:nvSpPr>
          <p:cNvPr id="11" name="页脚占位符 4"/>
          <p:cNvSpPr>
            <a:spLocks noGrp="1"/>
          </p:cNvSpPr>
          <p:nvPr>
            <p:ph type="ftr" idx="11"/>
          </p:nvPr>
        </p:nvSpPr>
        <p:spPr/>
        <p:txBody>
          <a:bodyPr/>
          <a:lstStyle/>
          <a:p>
            <a:endParaRPr lang="zh-CN"/>
          </a:p>
        </p:txBody>
      </p:sp>
      <p:sp>
        <p:nvSpPr>
          <p:cNvPr id="12" name="灯片编号占位符 5"/>
          <p:cNvSpPr>
            <a:spLocks noGrp="1"/>
          </p:cNvSpPr>
          <p:nvPr>
            <p:ph type="sldNum" idx="12"/>
          </p:nvPr>
        </p:nvSpPr>
        <p:spPr/>
        <p:txBody>
          <a:bodyPr/>
          <a:lstStyle/>
          <a:p>
            <a:fld id="{2A18DFAB-279D-45FB-8988-01B47F34F95A}" type="slidenum">
              <a:rPr lang="en-US" altLang="zh-CN"/>
            </a:fld>
            <a:endParaRPr 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172" name="矩形 5"/>
          <p:cNvSpPr/>
          <p:nvPr userDrawn="1"/>
        </p:nvSpPr>
        <p:spPr>
          <a:xfrm>
            <a:off x="1" y="1"/>
            <a:ext cx="12192000" cy="6858000"/>
          </a:xfrm>
          <a:prstGeom prst="rect">
            <a:avLst/>
          </a:prstGeom>
          <a:solidFill>
            <a:srgbClr val="0080F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charset="-122"/>
              <a:ea typeface="Microsoft YaHei" panose="020B0503020204020204" charset="-122"/>
            </a:endParaRPr>
          </a:p>
        </p:txBody>
      </p:sp>
      <p:pic>
        <p:nvPicPr>
          <p:cNvPr id="173" name="图片 11"/>
          <p:cNvPicPr>
            <a:picLocks noChangeAspect="1"/>
          </p:cNvPicPr>
          <p:nvPr userDrawn="1"/>
        </p:nvPicPr>
        <p:blipFill>
          <a:blip r:embed="rId2"/>
          <a:srcRect r="52321" b="59685"/>
          <a:stretch>
            <a:fillRect/>
          </a:stretch>
        </p:blipFill>
        <p:spPr>
          <a:xfrm>
            <a:off x="3200401" y="1788930"/>
            <a:ext cx="8991598" cy="5069069"/>
          </a:xfrm>
          <a:prstGeom prst="rect">
            <a:avLst/>
          </a:prstGeom>
        </p:spPr>
      </p:pic>
      <p:pic>
        <p:nvPicPr>
          <p:cNvPr id="174" name="图片 12"/>
          <p:cNvPicPr>
            <a:picLocks noChangeAspect="1"/>
          </p:cNvPicPr>
          <p:nvPr userDrawn="1"/>
        </p:nvPicPr>
        <p:blipFill>
          <a:blip r:embed="rId2">
            <a:alphaModFix amt="45000"/>
          </a:blip>
          <a:srcRect l="63105" t="65599"/>
          <a:stretch>
            <a:fillRect/>
          </a:stretch>
        </p:blipFill>
        <p:spPr>
          <a:xfrm>
            <a:off x="0" y="0"/>
            <a:ext cx="4505133" cy="28006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176" name="日期占位符 1"/>
          <p:cNvSpPr>
            <a:spLocks noGrp="1"/>
          </p:cNvSpPr>
          <p:nvPr>
            <p:ph type="dt" idx="10"/>
          </p:nvPr>
        </p:nvSpPr>
        <p:spPr/>
        <p:txBody>
          <a:bodyPr/>
          <a:lstStyle/>
          <a:p>
            <a:pPr lvl="0" defTabSz="449580" eaLnBrk="1" fontAlgn="base" hangingPunct="1">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zh-CN" altLang="en-US" strike="noStrike" noProof="1">
                <a:latin typeface="Arial" panose="020B0604020202020204" pitchFamily="34" charset="0"/>
                <a:ea typeface="SimSun" panose="02010600030101010101" pitchFamily="2" charset="-122"/>
                <a:cs typeface="+mn-cs"/>
              </a:rPr>
              <a:t>18/5/22</a:t>
            </a:r>
            <a:endParaRPr lang="zh-CN" altLang="en-US" sz="1200" strike="noStrike" noProof="1">
              <a:solidFill>
                <a:srgbClr val="898989"/>
              </a:solidFill>
              <a:latin typeface="Arial" panose="020B0604020202020204" pitchFamily="34" charset="0"/>
            </a:endParaRPr>
          </a:p>
        </p:txBody>
      </p:sp>
      <p:sp>
        <p:nvSpPr>
          <p:cNvPr id="177" name="灯片编号占位符 2"/>
          <p:cNvSpPr>
            <a:spLocks noGrp="1"/>
          </p:cNvSpPr>
          <p:nvPr>
            <p:ph type="sldNum" idx="11"/>
          </p:nvPr>
        </p:nvSpPr>
        <p:spPr/>
        <p:txBody>
          <a:bodyPr/>
          <a:lstStyle/>
          <a:p>
            <a:pPr lvl="0" defTabSz="449580" eaLnBrk="1" fontAlgn="base" hangingPunct="1">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trike="noStrike" noProof="1" dirty="0">
                <a:latin typeface="Arial" panose="020B0604020202020204" pitchFamily="34" charset="0"/>
                <a:ea typeface="SimSun" panose="02010600030101010101" pitchFamily="2" charset="-122"/>
                <a:cs typeface="+mn-cs"/>
              </a:rPr>
            </a:fld>
            <a:endParaRPr lang="en-US" altLang="en-US" strike="noStrike" noProof="1">
              <a:latin typeface="Arial" panose="020B0604020202020204" pitchFamily="34" charset="0"/>
            </a:endParaRPr>
          </a:p>
        </p:txBody>
      </p:sp>
      <p:pic>
        <p:nvPicPr>
          <p:cNvPr id="178" name="图片 6145" descr="C:\Users\kiiroli\Desktop\图层 1.png图层 1"/>
          <p:cNvPicPr>
            <a:picLocks noChangeAspect="1"/>
          </p:cNvPicPr>
          <p:nvPr userDrawn="1"/>
        </p:nvPicPr>
        <p:blipFill>
          <a:blip r:embed="rId2"/>
          <a:srcRect/>
          <a:stretch>
            <a:fillRect/>
          </a:stretch>
        </p:blipFill>
        <p:spPr>
          <a:xfrm>
            <a:off x="3651" y="1905"/>
            <a:ext cx="12185015" cy="6854190"/>
          </a:xfrm>
          <a:prstGeom prst="rect">
            <a:avLst/>
          </a:prstGeom>
          <a:noFill/>
          <a:ln w="9525">
            <a:noFill/>
          </a:ln>
        </p:spPr>
      </p:pic>
      <p:pic>
        <p:nvPicPr>
          <p:cNvPr id="179" name="图片 3" descr="组 217"/>
          <p:cNvPicPr>
            <a:picLocks noChangeAspect="1"/>
          </p:cNvPicPr>
          <p:nvPr userDrawn="1"/>
        </p:nvPicPr>
        <p:blipFill>
          <a:blip r:embed="rId3"/>
          <a:stretch>
            <a:fillRect/>
          </a:stretch>
        </p:blipFill>
        <p:spPr>
          <a:xfrm>
            <a:off x="302228" y="265430"/>
            <a:ext cx="427945" cy="354330"/>
          </a:xfrm>
          <a:prstGeom prst="rect">
            <a:avLst/>
          </a:prstGeom>
        </p:spPr>
      </p:pic>
      <p:pic>
        <p:nvPicPr>
          <p:cNvPr id="180" name="图片 4" descr="无英文版"/>
          <p:cNvPicPr>
            <a:picLocks noChangeAspect="1"/>
          </p:cNvPicPr>
          <p:nvPr userDrawn="1"/>
        </p:nvPicPr>
        <p:blipFill>
          <a:blip r:embed="rId4"/>
          <a:stretch>
            <a:fillRect/>
          </a:stretch>
        </p:blipFill>
        <p:spPr>
          <a:xfrm>
            <a:off x="11019912" y="6442710"/>
            <a:ext cx="994941" cy="22479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sp>
        <p:nvSpPr>
          <p:cNvPr id="182" name="标题 1"/>
          <p:cNvSpPr>
            <a:spLocks noGrp="1"/>
          </p:cNvSpPr>
          <p:nvPr>
            <p:ph type="ctrTitle"/>
          </p:nvPr>
        </p:nvSpPr>
        <p:spPr>
          <a:xfrm>
            <a:off x="1524000" y="1122363"/>
            <a:ext cx="9144000" cy="2387600"/>
          </a:xfrm>
        </p:spPr>
        <p:txBody>
          <a:bodyPr anchor="b"/>
          <a:lstStyle>
            <a:lvl1pPr lvl="0" algn="ctr">
              <a:defRPr sz="6000"/>
            </a:lvl1pPr>
          </a:lstStyle>
          <a:p>
            <a:r>
              <a:rPr lang="zh-CN"/>
              <a:t>单击此处编辑母版标题样式</a:t>
            </a:r>
            <a:endParaRPr lang="zh-CN"/>
          </a:p>
        </p:txBody>
      </p:sp>
      <p:sp>
        <p:nvSpPr>
          <p:cNvPr id="183" name="副标题 2"/>
          <p:cNvSpPr>
            <a:spLocks noGrp="1"/>
          </p:cNvSpPr>
          <p:nvPr>
            <p:ph type="subTitle" idx="1"/>
          </p:nvPr>
        </p:nvSpPr>
        <p:spPr>
          <a:xfrm>
            <a:off x="1524000" y="3602038"/>
            <a:ext cx="9144000" cy="1655762"/>
          </a:xfrm>
        </p:spPr>
        <p:txBody>
          <a:bodyPr/>
          <a:lstStyle>
            <a:lvl1pPr marL="0" lvl="0" indent="0" algn="ctr">
              <a:buNone/>
              <a:defRPr sz="2400"/>
            </a:lvl1pPr>
            <a:lvl2pPr marL="457200" lvl="1" indent="0" algn="ctr">
              <a:buNone/>
              <a:defRPr sz="2000"/>
            </a:lvl2pPr>
            <a:lvl3pPr marL="914400" lvl="2" indent="0" algn="ctr">
              <a:buNone/>
              <a:defRPr sz="1800"/>
            </a:lvl3pPr>
            <a:lvl4pPr marL="1371600" lvl="3" indent="0" algn="ctr">
              <a:buNone/>
              <a:defRPr sz="1600"/>
            </a:lvl4pPr>
            <a:lvl5pPr marL="1828800" lvl="4" indent="0" algn="ctr">
              <a:buNone/>
              <a:defRPr sz="1600"/>
            </a:lvl5pPr>
            <a:lvl6pPr marL="2286000" lvl="5" indent="0" algn="ctr">
              <a:buNone/>
              <a:defRPr sz="1600"/>
            </a:lvl6pPr>
            <a:lvl7pPr marL="2743200" lvl="6" indent="0" algn="ctr">
              <a:buNone/>
              <a:defRPr sz="1600"/>
            </a:lvl7pPr>
            <a:lvl8pPr marL="3200400" lvl="7" indent="0" algn="ctr">
              <a:buNone/>
              <a:defRPr sz="1600"/>
            </a:lvl8pPr>
            <a:lvl9pPr marL="3657600" lvl="8" indent="0" algn="ctr">
              <a:buNone/>
              <a:defRPr sz="1600"/>
            </a:lvl9pPr>
          </a:lstStyle>
          <a:p>
            <a:r>
              <a:rPr lang="zh-CN"/>
              <a:t>单击此处编辑母版副标题样式</a:t>
            </a:r>
            <a:endParaRPr lang="zh-CN"/>
          </a:p>
        </p:txBody>
      </p:sp>
      <p:sp>
        <p:nvSpPr>
          <p:cNvPr id="184" name="日期占位符 3"/>
          <p:cNvSpPr>
            <a:spLocks noGrp="1"/>
          </p:cNvSpPr>
          <p:nvPr>
            <p:ph type="dt" idx="10"/>
          </p:nvPr>
        </p:nvSpPr>
        <p:spPr/>
        <p:txBody>
          <a:bodyPr/>
          <a:lstStyle>
            <a:lvl1pPr>
              <a:defRPr>
                <a:latin typeface="Microsoft YaHei" panose="020B0503020204020204" charset="-122"/>
                <a:ea typeface="Microsoft YaHei" panose="020B0503020204020204" charset="-122"/>
              </a:defRPr>
            </a:lvl1pPr>
          </a:lstStyle>
          <a:p>
            <a:fld id="{0F7DC6A6-BF1E-4CE5-B3E6-718B8EA0B82A}" type="datetime1">
              <a:rPr lang="en-US" altLang="zh-CN" smtClean="0"/>
            </a:fld>
            <a:endParaRPr lang="zh-CN" dirty="0"/>
          </a:p>
        </p:txBody>
      </p:sp>
      <p:sp>
        <p:nvSpPr>
          <p:cNvPr id="185" name="页脚占位符 4"/>
          <p:cNvSpPr>
            <a:spLocks noGrp="1"/>
          </p:cNvSpPr>
          <p:nvPr>
            <p:ph type="ftr" idx="11"/>
          </p:nvPr>
        </p:nvSpPr>
        <p:spPr/>
        <p:txBody>
          <a:bodyPr/>
          <a:lstStyle>
            <a:lvl1pPr>
              <a:defRPr>
                <a:latin typeface="Microsoft YaHei" panose="020B0503020204020204" charset="-122"/>
                <a:ea typeface="Microsoft YaHei" panose="020B0503020204020204" charset="-122"/>
              </a:defRPr>
            </a:lvl1pPr>
          </a:lstStyle>
          <a:p>
            <a:endParaRPr lang="zh-CN" dirty="0"/>
          </a:p>
        </p:txBody>
      </p:sp>
      <p:sp>
        <p:nvSpPr>
          <p:cNvPr id="186" name="灯片编号占位符 5"/>
          <p:cNvSpPr>
            <a:spLocks noGrp="1"/>
          </p:cNvSpPr>
          <p:nvPr>
            <p:ph type="sldNum" idx="12"/>
          </p:nvPr>
        </p:nvSpPr>
        <p:spPr/>
        <p:txBody>
          <a:bodyPr/>
          <a:lstStyle>
            <a:lvl1pPr>
              <a:defRPr>
                <a:latin typeface="Microsoft YaHei" panose="020B0503020204020204" charset="-122"/>
                <a:ea typeface="Microsoft YaHei" panose="020B0503020204020204" charset="-122"/>
              </a:defRPr>
            </a:lvl1pPr>
          </a:lstStyle>
          <a:p>
            <a:fld id="{8FC705DF-EB6A-4429-A9CF-8086C29D54D9}" type="slidenum">
              <a:rPr lang="en-US" altLang="zh-CN" smtClean="0"/>
            </a:fld>
            <a:endParaRPr lang="zh-CN"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20"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221"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222" name="日期占位符 3"/>
          <p:cNvSpPr>
            <a:spLocks noGrp="1"/>
          </p:cNvSpPr>
          <p:nvPr>
            <p:ph type="dt" sz="half" idx="10"/>
          </p:nvPr>
        </p:nvSpPr>
        <p:spPr/>
        <p:txBody>
          <a:bodyPr/>
          <a:lstStyle/>
          <a:p>
            <a:fld id="{D042F91A-6F90-497A-A9AE-B074B3E19E1B}" type="datetimeFigureOut">
              <a:rPr lang="zh-CN" altLang="en-US" smtClean="0"/>
            </a:fld>
            <a:endParaRPr lang="zh-CN" altLang="en-US"/>
          </a:p>
        </p:txBody>
      </p:sp>
      <p:sp>
        <p:nvSpPr>
          <p:cNvPr id="223" name="页脚占位符 4"/>
          <p:cNvSpPr>
            <a:spLocks noGrp="1"/>
          </p:cNvSpPr>
          <p:nvPr>
            <p:ph type="ftr" sz="quarter" idx="11"/>
          </p:nvPr>
        </p:nvSpPr>
        <p:spPr/>
        <p:txBody>
          <a:bodyPr/>
          <a:lstStyle/>
          <a:p>
            <a:endParaRPr lang="zh-CN" altLang="en-US"/>
          </a:p>
        </p:txBody>
      </p:sp>
      <p:sp>
        <p:nvSpPr>
          <p:cNvPr id="224" name="灯片编号占位符 5"/>
          <p:cNvSpPr>
            <a:spLocks noGrp="1"/>
          </p:cNvSpPr>
          <p:nvPr>
            <p:ph type="sldNum" sz="quarter" idx="12"/>
          </p:nvPr>
        </p:nvSpPr>
        <p:spPr/>
        <p:txBody>
          <a:bodyPr/>
          <a:lstStyle/>
          <a:p>
            <a:fld id="{464EF3FF-E4BE-4EFF-BF73-EB46038E987E}"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sp>
        <p:nvSpPr>
          <p:cNvPr id="226" name="矩形 6"/>
          <p:cNvSpPr/>
          <p:nvPr userDrawn="1"/>
        </p:nvSpPr>
        <p:spPr>
          <a:xfrm>
            <a:off x="1" y="1"/>
            <a:ext cx="12192000" cy="6858000"/>
          </a:xfrm>
          <a:prstGeom prst="rect">
            <a:avLst/>
          </a:prstGeom>
          <a:solidFill>
            <a:srgbClr val="F7F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7" name="直接连接符 7"/>
          <p:cNvCxnSpPr/>
          <p:nvPr userDrawn="1"/>
        </p:nvCxnSpPr>
        <p:spPr>
          <a:xfrm>
            <a:off x="367812" y="656492"/>
            <a:ext cx="11496394" cy="0"/>
          </a:xfrm>
          <a:prstGeom prst="line">
            <a:avLst/>
          </a:prstGeom>
          <a:ln w="12700" cap="rnd">
            <a:solidFill>
              <a:srgbClr val="33C7FF">
                <a:alpha val="20000"/>
              </a:srgbClr>
            </a:solidFill>
          </a:ln>
        </p:spPr>
        <p:style>
          <a:lnRef idx="2">
            <a:schemeClr val="accent1"/>
          </a:lnRef>
          <a:fillRef idx="0">
            <a:schemeClr val="accent1"/>
          </a:fillRef>
          <a:effectRef idx="1">
            <a:schemeClr val="accent1"/>
          </a:effectRef>
          <a:fontRef idx="minor">
            <a:schemeClr val="tx1"/>
          </a:fontRef>
        </p:style>
      </p:cxnSp>
      <p:pic>
        <p:nvPicPr>
          <p:cNvPr id="228" name="图片 8"/>
          <p:cNvPicPr>
            <a:picLocks noChangeAspect="1"/>
          </p:cNvPicPr>
          <p:nvPr userDrawn="1"/>
        </p:nvPicPr>
        <p:blipFill>
          <a:blip r:embed="rId2"/>
          <a:stretch>
            <a:fillRect/>
          </a:stretch>
        </p:blipFill>
        <p:spPr>
          <a:xfrm>
            <a:off x="10762455" y="179532"/>
            <a:ext cx="1108911" cy="31752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230" name="标题 1"/>
          <p:cNvSpPr>
            <a:spLocks noGrp="1"/>
          </p:cNvSpPr>
          <p:nvPr>
            <p:ph type="title"/>
          </p:nvPr>
        </p:nvSpPr>
        <p:spPr/>
        <p:txBody>
          <a:bodyPr/>
          <a:lstStyle/>
          <a:p>
            <a:r>
              <a:rPr lang="zh-CN"/>
              <a:t>单击此处编辑母版标题样式</a:t>
            </a:r>
            <a:endParaRPr lang="zh-CN"/>
          </a:p>
        </p:txBody>
      </p:sp>
      <p:sp>
        <p:nvSpPr>
          <p:cNvPr id="231" name="内容占位符 2"/>
          <p:cNvSpPr>
            <a:spLocks noGrp="1"/>
          </p:cNvSpPr>
          <p:nvPr>
            <p:ph idx="1"/>
          </p:nvPr>
        </p:nvSpPr>
        <p:spPr/>
        <p:txBody>
          <a:bodyPr/>
          <a:lstStyle/>
          <a:p>
            <a:pPr lvl="0"/>
            <a:r>
              <a:rPr lang="zh-CN"/>
              <a:t>单击此处编辑母版文本样式</a:t>
            </a:r>
            <a:endParaRPr lang="zh-CN"/>
          </a:p>
          <a:p>
            <a:pPr lvl="1"/>
            <a:r>
              <a:rPr lang="zh-CN"/>
              <a:t>二级</a:t>
            </a:r>
            <a:endParaRPr lang="zh-CN"/>
          </a:p>
          <a:p>
            <a:pPr lvl="2"/>
            <a:r>
              <a:rPr lang="zh-CN"/>
              <a:t>三级</a:t>
            </a:r>
            <a:endParaRPr lang="zh-CN"/>
          </a:p>
          <a:p>
            <a:pPr lvl="3"/>
            <a:r>
              <a:rPr lang="zh-CN"/>
              <a:t>四级</a:t>
            </a:r>
            <a:endParaRPr lang="zh-CN"/>
          </a:p>
          <a:p>
            <a:pPr lvl="4"/>
            <a:r>
              <a:rPr lang="zh-CN"/>
              <a:t>五级</a:t>
            </a:r>
            <a:endParaRPr lang="zh-CN"/>
          </a:p>
        </p:txBody>
      </p:sp>
      <p:sp>
        <p:nvSpPr>
          <p:cNvPr id="232" name="日期占位符 3"/>
          <p:cNvSpPr>
            <a:spLocks noGrp="1"/>
          </p:cNvSpPr>
          <p:nvPr>
            <p:ph type="dt" idx="10"/>
          </p:nvPr>
        </p:nvSpPr>
        <p:spPr/>
        <p:txBody>
          <a:bodyPr/>
          <a:lstStyle/>
          <a:p>
            <a:fld id="{7B03108F-6D01-401F-BB83-A4EE273EE035}" type="datetime1">
              <a:rPr lang="en-US" altLang="zh-CN"/>
            </a:fld>
            <a:endParaRPr lang="zh-CN"/>
          </a:p>
        </p:txBody>
      </p:sp>
      <p:sp>
        <p:nvSpPr>
          <p:cNvPr id="233" name="页脚占位符 4"/>
          <p:cNvSpPr>
            <a:spLocks noGrp="1"/>
          </p:cNvSpPr>
          <p:nvPr>
            <p:ph type="ftr" idx="11"/>
          </p:nvPr>
        </p:nvSpPr>
        <p:spPr/>
        <p:txBody>
          <a:bodyPr/>
          <a:lstStyle/>
          <a:p>
            <a:endParaRPr lang="zh-CN"/>
          </a:p>
        </p:txBody>
      </p:sp>
      <p:sp>
        <p:nvSpPr>
          <p:cNvPr id="234" name="灯片编号占位符 5"/>
          <p:cNvSpPr>
            <a:spLocks noGrp="1"/>
          </p:cNvSpPr>
          <p:nvPr>
            <p:ph type="sldNum" idx="12"/>
          </p:nvPr>
        </p:nvSpPr>
        <p:spPr/>
        <p:txBody>
          <a:bodyPr/>
          <a:lstStyle/>
          <a:p>
            <a:fld id="{2A18DFAB-279D-45FB-8988-01B47F34F95A}" type="slidenum">
              <a:rPr lang="en-US" altLang="zh-CN"/>
            </a:fld>
            <a:endParaRPr 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48" name="标题 1"/>
          <p:cNvSpPr>
            <a:spLocks noGrp="1"/>
          </p:cNvSpPr>
          <p:nvPr>
            <p:ph type="title"/>
          </p:nvPr>
        </p:nvSpPr>
        <p:spPr/>
        <p:txBody>
          <a:bodyPr/>
          <a:lstStyle/>
          <a:p>
            <a:r>
              <a:rPr lang="zh-CN" altLang="en-US"/>
              <a:t>单击此处编辑母版标题样式</a:t>
            </a:r>
            <a:endParaRPr lang="zh-CN" altLang="en-US"/>
          </a:p>
        </p:txBody>
      </p:sp>
      <p:sp>
        <p:nvSpPr>
          <p:cNvPr id="149"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150" name="日期占位符 3"/>
          <p:cNvSpPr>
            <a:spLocks noGrp="1"/>
          </p:cNvSpPr>
          <p:nvPr>
            <p:ph type="dt" sz="half" idx="10"/>
          </p:nvPr>
        </p:nvSpPr>
        <p:spPr/>
        <p:txBody>
          <a:bodyPr/>
          <a:lstStyle/>
          <a:p>
            <a:fld id="{2EEB5447-3458-4D2F-9800-A8C8256A8BEB}" type="datetimeFigureOut">
              <a:rPr lang="zh-CN" altLang="en-US" smtClean="0"/>
            </a:fld>
            <a:endParaRPr lang="zh-CN" altLang="en-US"/>
          </a:p>
        </p:txBody>
      </p:sp>
      <p:sp>
        <p:nvSpPr>
          <p:cNvPr id="151" name="页脚占位符 4"/>
          <p:cNvSpPr>
            <a:spLocks noGrp="1"/>
          </p:cNvSpPr>
          <p:nvPr>
            <p:ph type="ftr" sz="quarter" idx="11"/>
          </p:nvPr>
        </p:nvSpPr>
        <p:spPr/>
        <p:txBody>
          <a:bodyPr/>
          <a:lstStyle/>
          <a:p>
            <a:endParaRPr lang="zh-CN" altLang="en-US"/>
          </a:p>
        </p:txBody>
      </p:sp>
      <p:sp>
        <p:nvSpPr>
          <p:cNvPr id="152" name="灯片编号占位符 5"/>
          <p:cNvSpPr>
            <a:spLocks noGrp="1"/>
          </p:cNvSpPr>
          <p:nvPr>
            <p:ph type="sldNum" sz="quarter" idx="12"/>
          </p:nvPr>
        </p:nvSpPr>
        <p:spPr/>
        <p:txBody>
          <a:bodyPr/>
          <a:lstStyle/>
          <a:p>
            <a:fld id="{C72A7BB0-F774-4D61-B659-72BEE2243B31}"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144" name="矩形 5"/>
          <p:cNvSpPr/>
          <p:nvPr userDrawn="1"/>
        </p:nvSpPr>
        <p:spPr>
          <a:xfrm>
            <a:off x="1" y="1"/>
            <a:ext cx="12192000" cy="6858000"/>
          </a:xfrm>
          <a:prstGeom prst="rect">
            <a:avLst/>
          </a:prstGeom>
          <a:solidFill>
            <a:srgbClr val="0080F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charset="-122"/>
              <a:ea typeface="Microsoft YaHei" panose="020B0503020204020204" charset="-122"/>
            </a:endParaRPr>
          </a:p>
        </p:txBody>
      </p:sp>
      <p:pic>
        <p:nvPicPr>
          <p:cNvPr id="145" name="图片 11"/>
          <p:cNvPicPr>
            <a:picLocks noChangeAspect="1"/>
          </p:cNvPicPr>
          <p:nvPr userDrawn="1"/>
        </p:nvPicPr>
        <p:blipFill>
          <a:blip r:embed="rId2"/>
          <a:srcRect r="52321" b="59685"/>
          <a:stretch>
            <a:fillRect/>
          </a:stretch>
        </p:blipFill>
        <p:spPr>
          <a:xfrm>
            <a:off x="3200401" y="1788930"/>
            <a:ext cx="8991598" cy="5069069"/>
          </a:xfrm>
          <a:prstGeom prst="rect">
            <a:avLst/>
          </a:prstGeom>
        </p:spPr>
      </p:pic>
      <p:pic>
        <p:nvPicPr>
          <p:cNvPr id="146" name="图片 12"/>
          <p:cNvPicPr>
            <a:picLocks noChangeAspect="1"/>
          </p:cNvPicPr>
          <p:nvPr userDrawn="1"/>
        </p:nvPicPr>
        <p:blipFill>
          <a:blip r:embed="rId2">
            <a:alphaModFix amt="45000"/>
          </a:blip>
          <a:srcRect l="63105" t="65599"/>
          <a:stretch>
            <a:fillRect/>
          </a:stretch>
        </p:blipFill>
        <p:spPr>
          <a:xfrm>
            <a:off x="0" y="0"/>
            <a:ext cx="4505133" cy="28006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节标题">
    <p:spTree>
      <p:nvGrpSpPr>
        <p:cNvPr id="1" name=""/>
        <p:cNvGrpSpPr/>
        <p:nvPr/>
      </p:nvGrpSpPr>
      <p:grpSpPr>
        <a:xfrm>
          <a:off x="0" y="0"/>
          <a:ext cx="0" cy="0"/>
          <a:chOff x="0" y="0"/>
          <a:chExt cx="0" cy="0"/>
        </a:xfrm>
      </p:grpSpPr>
      <p:sp>
        <p:nvSpPr>
          <p:cNvPr id="154" name="矩形 3"/>
          <p:cNvSpPr/>
          <p:nvPr userDrawn="1"/>
        </p:nvSpPr>
        <p:spPr>
          <a:xfrm>
            <a:off x="1" y="0"/>
            <a:ext cx="12192000" cy="6858000"/>
          </a:xfrm>
          <a:prstGeom prst="rect">
            <a:avLst/>
          </a:prstGeom>
          <a:solidFill>
            <a:srgbClr val="F7FBFF">
              <a:alpha val="100000"/>
            </a:srgbClr>
          </a:solidFill>
          <a:ln w="19050">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charset="-122"/>
              <a:ea typeface="Microsoft YaHei" panose="020B0503020204020204" charset="-122"/>
            </a:endParaRPr>
          </a:p>
        </p:txBody>
      </p:sp>
      <p:pic>
        <p:nvPicPr>
          <p:cNvPr id="155" name="图片 13"/>
          <p:cNvPicPr>
            <a:picLocks noChangeAspect="1"/>
          </p:cNvPicPr>
          <p:nvPr userDrawn="1"/>
        </p:nvPicPr>
        <p:blipFill>
          <a:blip r:embed="rId2"/>
          <a:stretch>
            <a:fillRect/>
          </a:stretch>
        </p:blipFill>
        <p:spPr>
          <a:xfrm>
            <a:off x="10755295" y="179532"/>
            <a:ext cx="1108911" cy="317526"/>
          </a:xfrm>
          <a:prstGeom prst="rect">
            <a:avLst/>
          </a:prstGeom>
        </p:spPr>
      </p:pic>
      <p:cxnSp>
        <p:nvCxnSpPr>
          <p:cNvPr id="156" name="直接连接符 6"/>
          <p:cNvCxnSpPr/>
          <p:nvPr userDrawn="1"/>
        </p:nvCxnSpPr>
        <p:spPr>
          <a:xfrm>
            <a:off x="367812" y="656492"/>
            <a:ext cx="11496394" cy="0"/>
          </a:xfrm>
          <a:prstGeom prst="line">
            <a:avLst/>
          </a:prstGeom>
          <a:ln w="12700" cap="rnd">
            <a:solidFill>
              <a:srgbClr val="33C7FF">
                <a:alpha val="20000"/>
              </a:srgb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_两栏内容">
    <p:spTree>
      <p:nvGrpSpPr>
        <p:cNvPr id="1" name=""/>
        <p:cNvGrpSpPr/>
        <p:nvPr/>
      </p:nvGrpSpPr>
      <p:grpSpPr>
        <a:xfrm>
          <a:off x="0" y="0"/>
          <a:ext cx="0" cy="0"/>
          <a:chOff x="0" y="0"/>
          <a:chExt cx="0" cy="0"/>
        </a:xfrm>
      </p:grpSpPr>
      <p:sp>
        <p:nvSpPr>
          <p:cNvPr id="158" name="矩形 4"/>
          <p:cNvSpPr/>
          <p:nvPr userDrawn="1"/>
        </p:nvSpPr>
        <p:spPr>
          <a:xfrm>
            <a:off x="1" y="1"/>
            <a:ext cx="12192000" cy="6858000"/>
          </a:xfrm>
          <a:prstGeom prst="rect">
            <a:avLst/>
          </a:prstGeom>
          <a:gradFill>
            <a:gsLst>
              <a:gs pos="0">
                <a:srgbClr val="283140"/>
              </a:gs>
              <a:gs pos="100000">
                <a:schemeClr val="tx1">
                  <a:lumMod val="85000"/>
                  <a:lumOff val="15000"/>
                </a:schemeClr>
              </a:gs>
            </a:gsLst>
            <a:lin ang="21594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icrosoft YaHei" panose="020B0503020204020204" charset="-122"/>
                <a:ea typeface="Microsoft YaHei" panose="020B0503020204020204" charset="-122"/>
              </a:rPr>
              <a:t>                </a:t>
            </a:r>
            <a:endParaRPr lang="zh-CN" altLang="en-US" dirty="0">
              <a:latin typeface="Microsoft YaHei" panose="020B0503020204020204" charset="-122"/>
              <a:ea typeface="Microsoft YaHei" panose="020B0503020204020204" charset="-122"/>
            </a:endParaRPr>
          </a:p>
        </p:txBody>
      </p:sp>
      <p:pic>
        <p:nvPicPr>
          <p:cNvPr id="159" name="图形 6"/>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3754" y="179532"/>
            <a:ext cx="1108109" cy="317529"/>
          </a:xfrm>
          <a:prstGeom prst="rect">
            <a:avLst/>
          </a:prstGeom>
        </p:spPr>
      </p:pic>
      <p:cxnSp>
        <p:nvCxnSpPr>
          <p:cNvPr id="160" name="直接连接符 8"/>
          <p:cNvCxnSpPr/>
          <p:nvPr userDrawn="1"/>
        </p:nvCxnSpPr>
        <p:spPr>
          <a:xfrm>
            <a:off x="367812" y="656492"/>
            <a:ext cx="11496394" cy="0"/>
          </a:xfrm>
          <a:prstGeom prst="line">
            <a:avLst/>
          </a:prstGeom>
          <a:ln w="12700" cap="rnd">
            <a:solidFill>
              <a:schemeClr val="bg1">
                <a:alpha val="72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
        <p:nvSpPr>
          <p:cNvPr id="20" name="标题 1"/>
          <p:cNvSpPr>
            <a:spLocks noGrp="1"/>
          </p:cNvSpPr>
          <p:nvPr>
            <p:ph type="title"/>
          </p:nvPr>
        </p:nvSpPr>
        <p:spPr>
          <a:xfrm>
            <a:off x="831850" y="1709738"/>
            <a:ext cx="10515600" cy="2852737"/>
          </a:xfrm>
        </p:spPr>
        <p:txBody>
          <a:bodyPr anchor="b"/>
          <a:lstStyle>
            <a:lvl1pPr lvl="0">
              <a:defRPr sz="6000"/>
            </a:lvl1pPr>
          </a:lstStyle>
          <a:p>
            <a:r>
              <a:rPr lang="zh-CN"/>
              <a:t>单击此处编辑母版标题样式</a:t>
            </a:r>
            <a:endParaRPr lang="zh-CN"/>
          </a:p>
        </p:txBody>
      </p:sp>
      <p:sp>
        <p:nvSpPr>
          <p:cNvPr id="21" name="文本占位符 2"/>
          <p:cNvSpPr>
            <a:spLocks noGrp="1"/>
          </p:cNvSpPr>
          <p:nvPr>
            <p:ph type="body" idx="1"/>
          </p:nvPr>
        </p:nvSpPr>
        <p:spPr>
          <a:xfrm>
            <a:off x="831850" y="4589463"/>
            <a:ext cx="10515600" cy="1500187"/>
          </a:xfrm>
        </p:spPr>
        <p:txBody>
          <a:bodyPr/>
          <a:lstStyle>
            <a:lvl1pPr marL="0" lvl="0" indent="0">
              <a:buNone/>
              <a:defRPr sz="2400">
                <a:solidFill>
                  <a:schemeClr val="tx1">
                    <a:tint val="75000"/>
                  </a:schemeClr>
                </a:solidFill>
              </a:defRPr>
            </a:lvl1pPr>
            <a:lvl2pPr marL="457200" lvl="1" indent="0">
              <a:buNone/>
              <a:defRPr sz="2000">
                <a:solidFill>
                  <a:schemeClr val="tx1">
                    <a:tint val="75000"/>
                  </a:schemeClr>
                </a:solidFill>
              </a:defRPr>
            </a:lvl2pPr>
            <a:lvl3pPr marL="914400" lvl="2" indent="0">
              <a:buNone/>
              <a:defRPr sz="1800">
                <a:solidFill>
                  <a:schemeClr val="tx1">
                    <a:tint val="75000"/>
                  </a:schemeClr>
                </a:solidFill>
              </a:defRPr>
            </a:lvl3pPr>
            <a:lvl4pPr marL="1371600" lvl="3" indent="0">
              <a:buNone/>
              <a:defRPr sz="1600">
                <a:solidFill>
                  <a:schemeClr val="tx1">
                    <a:tint val="75000"/>
                  </a:schemeClr>
                </a:solidFill>
              </a:defRPr>
            </a:lvl4pPr>
            <a:lvl5pPr marL="1828800" lvl="4" indent="0">
              <a:buNone/>
              <a:defRPr sz="1600">
                <a:solidFill>
                  <a:schemeClr val="tx1">
                    <a:tint val="75000"/>
                  </a:schemeClr>
                </a:solidFill>
              </a:defRPr>
            </a:lvl5pPr>
            <a:lvl6pPr marL="2286000" lvl="5" indent="0">
              <a:buNone/>
              <a:defRPr sz="1600">
                <a:solidFill>
                  <a:schemeClr val="tx1">
                    <a:tint val="75000"/>
                  </a:schemeClr>
                </a:solidFill>
              </a:defRPr>
            </a:lvl6pPr>
            <a:lvl7pPr marL="2743200" lvl="6" indent="0">
              <a:buNone/>
              <a:defRPr sz="1600">
                <a:solidFill>
                  <a:schemeClr val="tx1">
                    <a:tint val="75000"/>
                  </a:schemeClr>
                </a:solidFill>
              </a:defRPr>
            </a:lvl7pPr>
            <a:lvl8pPr marL="3200400" lvl="7" indent="0">
              <a:buNone/>
              <a:defRPr sz="1600">
                <a:solidFill>
                  <a:schemeClr val="tx1">
                    <a:tint val="75000"/>
                  </a:schemeClr>
                </a:solidFill>
              </a:defRPr>
            </a:lvl8pPr>
            <a:lvl9pPr marL="3657600" lvl="8" indent="0">
              <a:buNone/>
              <a:defRPr sz="1600">
                <a:solidFill>
                  <a:schemeClr val="tx1">
                    <a:tint val="75000"/>
                  </a:schemeClr>
                </a:solidFill>
              </a:defRPr>
            </a:lvl9pPr>
          </a:lstStyle>
          <a:p>
            <a:pPr lvl="0"/>
            <a:r>
              <a:rPr lang="zh-CN"/>
              <a:t>单击此处编辑母版文本样式</a:t>
            </a:r>
            <a:endParaRPr lang="zh-CN"/>
          </a:p>
        </p:txBody>
      </p:sp>
      <p:sp>
        <p:nvSpPr>
          <p:cNvPr id="22" name="日期占位符 3"/>
          <p:cNvSpPr>
            <a:spLocks noGrp="1"/>
          </p:cNvSpPr>
          <p:nvPr>
            <p:ph type="dt" idx="10"/>
          </p:nvPr>
        </p:nvSpPr>
        <p:spPr/>
        <p:txBody>
          <a:bodyPr/>
          <a:lstStyle/>
          <a:p>
            <a:fld id="{8D5B006A-3E28-4231-AF04-14767498E664}" type="datetime1">
              <a:rPr lang="en-US" altLang="zh-CN"/>
            </a:fld>
            <a:endParaRPr lang="zh-CN"/>
          </a:p>
        </p:txBody>
      </p:sp>
      <p:sp>
        <p:nvSpPr>
          <p:cNvPr id="23" name="页脚占位符 4"/>
          <p:cNvSpPr>
            <a:spLocks noGrp="1"/>
          </p:cNvSpPr>
          <p:nvPr>
            <p:ph type="ftr" idx="11"/>
          </p:nvPr>
        </p:nvSpPr>
        <p:spPr/>
        <p:txBody>
          <a:bodyPr/>
          <a:lstStyle/>
          <a:p>
            <a:endParaRPr lang="zh-CN"/>
          </a:p>
        </p:txBody>
      </p:sp>
      <p:sp>
        <p:nvSpPr>
          <p:cNvPr id="24" name="灯片编号占位符 5"/>
          <p:cNvSpPr>
            <a:spLocks noGrp="1"/>
          </p:cNvSpPr>
          <p:nvPr>
            <p:ph type="sldNum" idx="12"/>
          </p:nvPr>
        </p:nvSpPr>
        <p:spPr/>
        <p:txBody>
          <a:bodyPr/>
          <a:lstStyle/>
          <a:p>
            <a:fld id="{C8B94FA0-F740-4CDC-A935-5AEA919A98DA}" type="slidenum">
              <a:rPr lang="en-US" altLang="zh-CN"/>
            </a:fld>
            <a:endParaRPr 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BAA1BA-3B72-4A17-9787-CFC93B064BC8}"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876CF16-AA8B-4196-8935-0D019A7732C7}"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8A87A34-81AB-432B-8DAE-1953F412C126}" type="datetimeFigureOut">
              <a:rPr lang="en-US" smtClean="0"/>
            </a:fld>
            <a:endParaRPr lang="en-US" dirty="0"/>
          </a:p>
        </p:txBody>
      </p:sp>
      <p:sp>
        <p:nvSpPr>
          <p:cNvPr id="6" name="页脚占位符 5"/>
          <p:cNvSpPr>
            <a:spLocks noGrp="1"/>
          </p:cNvSpPr>
          <p:nvPr>
            <p:ph type="ftr" sz="quarter" idx="11"/>
          </p:nvPr>
        </p:nvSpPr>
        <p:spPr/>
        <p:txBody>
          <a:bodyPr/>
          <a:lstStyle/>
          <a:p>
            <a:endParaRPr lang="en-US" dirty="0"/>
          </a:p>
        </p:txBody>
      </p:sp>
      <p:sp>
        <p:nvSpPr>
          <p:cNvPr id="7" name="灯片编号占位符 6"/>
          <p:cNvSpPr>
            <a:spLocks noGrp="1"/>
          </p:cNvSpPr>
          <p:nvPr>
            <p:ph type="sldNum" sz="quarter" idx="12"/>
          </p:nvPr>
        </p:nvSpPr>
        <p:spPr/>
        <p:txBody>
          <a:bodyPr/>
          <a:lstStyle/>
          <a:p>
            <a:fld id="{6D22F896-40B5-4ADD-8801-0D06FADFA095}" type="slidenum">
              <a:rPr lang="en-US" smtClean="0"/>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100" name="日期占位符 1"/>
          <p:cNvSpPr>
            <a:spLocks noGrp="1"/>
          </p:cNvSpPr>
          <p:nvPr>
            <p:ph type="dt" idx="10"/>
          </p:nvPr>
        </p:nvSpPr>
        <p:spPr/>
        <p:txBody>
          <a:bodyPr/>
          <a:lstStyle/>
          <a:p>
            <a:pPr lvl="0" defTabSz="449580" eaLnBrk="1" fontAlgn="base" hangingPunct="1">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zh-CN" altLang="en-US" strike="noStrike" noProof="1">
                <a:latin typeface="Arial" panose="020B0604020202020204" pitchFamily="34" charset="0"/>
                <a:ea typeface="SimSun" panose="02010600030101010101" pitchFamily="2" charset="-122"/>
                <a:cs typeface="+mn-cs"/>
              </a:rPr>
              <a:t>18/5/22</a:t>
            </a:r>
            <a:endParaRPr lang="zh-CN" altLang="en-US" sz="1200" strike="noStrike" noProof="1">
              <a:solidFill>
                <a:srgbClr val="898989"/>
              </a:solidFill>
              <a:latin typeface="Arial" panose="020B0604020202020204" pitchFamily="34" charset="0"/>
            </a:endParaRPr>
          </a:p>
        </p:txBody>
      </p:sp>
      <p:sp>
        <p:nvSpPr>
          <p:cNvPr id="101" name="灯片编号占位符 2"/>
          <p:cNvSpPr>
            <a:spLocks noGrp="1"/>
          </p:cNvSpPr>
          <p:nvPr>
            <p:ph type="sldNum" idx="11"/>
          </p:nvPr>
        </p:nvSpPr>
        <p:spPr/>
        <p:txBody>
          <a:bodyPr/>
          <a:lstStyle/>
          <a:p>
            <a:pPr lvl="0" defTabSz="449580" eaLnBrk="1" fontAlgn="base" hangingPunct="1">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trike="noStrike" noProof="1" dirty="0">
                <a:latin typeface="Arial" panose="020B0604020202020204" pitchFamily="34" charset="0"/>
                <a:ea typeface="SimSun" panose="02010600030101010101" pitchFamily="2" charset="-122"/>
                <a:cs typeface="+mn-cs"/>
              </a:rPr>
            </a:fld>
            <a:endParaRPr lang="en-US" altLang="en-US" strike="noStrike" noProof="1">
              <a:latin typeface="Arial" panose="020B0604020202020204" pitchFamily="34" charset="0"/>
            </a:endParaRPr>
          </a:p>
        </p:txBody>
      </p:sp>
      <p:pic>
        <p:nvPicPr>
          <p:cNvPr id="102" name="图片 6145" descr="C:\Users\kiiroli\Desktop\图层 1.png图层 1"/>
          <p:cNvPicPr>
            <a:picLocks noChangeAspect="1"/>
          </p:cNvPicPr>
          <p:nvPr userDrawn="1"/>
        </p:nvPicPr>
        <p:blipFill>
          <a:blip r:embed="rId2"/>
          <a:srcRect/>
          <a:stretch>
            <a:fillRect/>
          </a:stretch>
        </p:blipFill>
        <p:spPr>
          <a:xfrm>
            <a:off x="3651" y="1905"/>
            <a:ext cx="12185015" cy="6854190"/>
          </a:xfrm>
          <a:prstGeom prst="rect">
            <a:avLst/>
          </a:prstGeom>
          <a:noFill/>
          <a:ln w="9525">
            <a:noFill/>
          </a:ln>
        </p:spPr>
      </p:pic>
      <p:pic>
        <p:nvPicPr>
          <p:cNvPr id="103" name="图片 3" descr="组 217"/>
          <p:cNvPicPr>
            <a:picLocks noChangeAspect="1"/>
          </p:cNvPicPr>
          <p:nvPr userDrawn="1"/>
        </p:nvPicPr>
        <p:blipFill>
          <a:blip r:embed="rId3"/>
          <a:stretch>
            <a:fillRect/>
          </a:stretch>
        </p:blipFill>
        <p:spPr>
          <a:xfrm>
            <a:off x="302228" y="265430"/>
            <a:ext cx="427945" cy="354330"/>
          </a:xfrm>
          <a:prstGeom prst="rect">
            <a:avLst/>
          </a:prstGeom>
        </p:spPr>
      </p:pic>
      <p:pic>
        <p:nvPicPr>
          <p:cNvPr id="104" name="图片 4" descr="无英文版"/>
          <p:cNvPicPr>
            <a:picLocks noChangeAspect="1"/>
          </p:cNvPicPr>
          <p:nvPr userDrawn="1"/>
        </p:nvPicPr>
        <p:blipFill>
          <a:blip r:embed="rId4"/>
          <a:stretch>
            <a:fillRect/>
          </a:stretch>
        </p:blipFill>
        <p:spPr>
          <a:xfrm>
            <a:off x="11019912" y="6442710"/>
            <a:ext cx="994941" cy="22479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106" name="日期占位符 1"/>
          <p:cNvSpPr>
            <a:spLocks noGrp="1"/>
          </p:cNvSpPr>
          <p:nvPr>
            <p:ph type="dt" idx="10"/>
          </p:nvPr>
        </p:nvSpPr>
        <p:spPr/>
        <p:txBody>
          <a:bodyPr/>
          <a:lstStyle/>
          <a:p>
            <a:pPr lvl="0" defTabSz="449580" eaLnBrk="1" fontAlgn="base" hangingPunct="1">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zh-CN" altLang="en-US" strike="noStrike" noProof="1">
                <a:latin typeface="Arial" panose="020B0604020202020204" pitchFamily="34" charset="0"/>
                <a:ea typeface="SimSun" panose="02010600030101010101" pitchFamily="2" charset="-122"/>
                <a:cs typeface="+mn-cs"/>
              </a:rPr>
              <a:t>18/5/22</a:t>
            </a:r>
            <a:endParaRPr lang="zh-CN" altLang="en-US" sz="1200" strike="noStrike" noProof="1">
              <a:solidFill>
                <a:srgbClr val="898989"/>
              </a:solidFill>
              <a:latin typeface="Arial" panose="020B0604020202020204" pitchFamily="34" charset="0"/>
            </a:endParaRPr>
          </a:p>
        </p:txBody>
      </p:sp>
      <p:sp>
        <p:nvSpPr>
          <p:cNvPr id="107" name="灯片编号占位符 2"/>
          <p:cNvSpPr>
            <a:spLocks noGrp="1"/>
          </p:cNvSpPr>
          <p:nvPr>
            <p:ph type="sldNum" idx="11"/>
          </p:nvPr>
        </p:nvSpPr>
        <p:spPr/>
        <p:txBody>
          <a:bodyPr/>
          <a:lstStyle/>
          <a:p>
            <a:pPr lvl="0" defTabSz="449580" eaLnBrk="1" fontAlgn="base" hangingPunct="1">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trike="noStrike" noProof="1" dirty="0">
                <a:latin typeface="Arial" panose="020B0604020202020204" pitchFamily="34" charset="0"/>
                <a:ea typeface="SimSun" panose="02010600030101010101" pitchFamily="2" charset="-122"/>
                <a:cs typeface="+mn-cs"/>
              </a:rPr>
            </a:fld>
            <a:endParaRPr lang="en-US" altLang="en-US" strike="noStrike" noProof="1">
              <a:latin typeface="Arial" panose="020B0604020202020204" pitchFamily="34" charset="0"/>
            </a:endParaRPr>
          </a:p>
        </p:txBody>
      </p:sp>
      <p:pic>
        <p:nvPicPr>
          <p:cNvPr id="108" name="图片 6145" descr="C:\Users\kiiroli\Desktop\图层 1.png图层 1"/>
          <p:cNvPicPr>
            <a:picLocks noChangeAspect="1"/>
          </p:cNvPicPr>
          <p:nvPr userDrawn="1"/>
        </p:nvPicPr>
        <p:blipFill>
          <a:blip r:embed="rId2"/>
          <a:srcRect/>
          <a:stretch>
            <a:fillRect/>
          </a:stretch>
        </p:blipFill>
        <p:spPr>
          <a:xfrm>
            <a:off x="3651" y="1905"/>
            <a:ext cx="12185015" cy="6854190"/>
          </a:xfrm>
          <a:prstGeom prst="rect">
            <a:avLst/>
          </a:prstGeom>
          <a:noFill/>
          <a:ln w="9525">
            <a:noFill/>
          </a:ln>
        </p:spPr>
      </p:pic>
      <p:pic>
        <p:nvPicPr>
          <p:cNvPr id="109" name="图片 3" descr="组 217"/>
          <p:cNvPicPr>
            <a:picLocks noChangeAspect="1"/>
          </p:cNvPicPr>
          <p:nvPr userDrawn="1"/>
        </p:nvPicPr>
        <p:blipFill>
          <a:blip r:embed="rId3"/>
          <a:stretch>
            <a:fillRect/>
          </a:stretch>
        </p:blipFill>
        <p:spPr>
          <a:xfrm>
            <a:off x="302228" y="265430"/>
            <a:ext cx="427945" cy="354330"/>
          </a:xfrm>
          <a:prstGeom prst="rect">
            <a:avLst/>
          </a:prstGeom>
        </p:spPr>
      </p:pic>
      <p:pic>
        <p:nvPicPr>
          <p:cNvPr id="110" name="图片 4" descr="无英文版"/>
          <p:cNvPicPr>
            <a:picLocks noChangeAspect="1"/>
          </p:cNvPicPr>
          <p:nvPr userDrawn="1"/>
        </p:nvPicPr>
        <p:blipFill>
          <a:blip r:embed="rId4"/>
          <a:stretch>
            <a:fillRect/>
          </a:stretch>
        </p:blipFill>
        <p:spPr>
          <a:xfrm>
            <a:off x="11019912" y="6442710"/>
            <a:ext cx="994941" cy="22479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cSld name="两栏内容">
    <p:spTree>
      <p:nvGrpSpPr>
        <p:cNvPr id="1" name=""/>
        <p:cNvGrpSpPr/>
        <p:nvPr/>
      </p:nvGrpSpPr>
      <p:grpSpPr>
        <a:xfrm>
          <a:off x="0" y="0"/>
          <a:ext cx="0" cy="0"/>
          <a:chOff x="0" y="0"/>
          <a:chExt cx="0" cy="0"/>
        </a:xfrm>
      </p:grpSpPr>
      <p:sp>
        <p:nvSpPr>
          <p:cNvPr id="26" name="标题 1"/>
          <p:cNvSpPr>
            <a:spLocks noGrp="1"/>
          </p:cNvSpPr>
          <p:nvPr>
            <p:ph type="title"/>
          </p:nvPr>
        </p:nvSpPr>
        <p:spPr/>
        <p:txBody>
          <a:bodyPr/>
          <a:lstStyle/>
          <a:p>
            <a:r>
              <a:rPr lang="zh-CN"/>
              <a:t>单击此处编辑母版标题样式</a:t>
            </a:r>
            <a:endParaRPr lang="zh-CN"/>
          </a:p>
        </p:txBody>
      </p:sp>
      <p:sp>
        <p:nvSpPr>
          <p:cNvPr id="27" name="内容占位符 2"/>
          <p:cNvSpPr>
            <a:spLocks noGrp="1"/>
          </p:cNvSpPr>
          <p:nvPr>
            <p:ph idx="1"/>
          </p:nvPr>
        </p:nvSpPr>
        <p:spPr>
          <a:xfrm>
            <a:off x="838200" y="1825625"/>
            <a:ext cx="5181600" cy="4351338"/>
          </a:xfrm>
        </p:spPr>
        <p:txBody>
          <a:bodyPr/>
          <a:lstStyle/>
          <a:p>
            <a:pPr lvl="0"/>
            <a:r>
              <a:rPr lang="zh-CN"/>
              <a:t>单击此处编辑母版文本样式</a:t>
            </a:r>
            <a:endParaRPr lang="zh-CN"/>
          </a:p>
          <a:p>
            <a:pPr lvl="1"/>
            <a:r>
              <a:rPr lang="zh-CN"/>
              <a:t>二级</a:t>
            </a:r>
            <a:endParaRPr lang="zh-CN"/>
          </a:p>
          <a:p>
            <a:pPr lvl="2"/>
            <a:r>
              <a:rPr lang="zh-CN"/>
              <a:t>三级</a:t>
            </a:r>
            <a:endParaRPr lang="zh-CN"/>
          </a:p>
          <a:p>
            <a:pPr lvl="3"/>
            <a:r>
              <a:rPr lang="zh-CN"/>
              <a:t>四级</a:t>
            </a:r>
            <a:endParaRPr lang="zh-CN"/>
          </a:p>
          <a:p>
            <a:pPr lvl="4"/>
            <a:r>
              <a:rPr lang="zh-CN"/>
              <a:t>五级</a:t>
            </a:r>
            <a:endParaRPr lang="zh-CN"/>
          </a:p>
        </p:txBody>
      </p:sp>
      <p:sp>
        <p:nvSpPr>
          <p:cNvPr id="28" name="内容占位符 3"/>
          <p:cNvSpPr>
            <a:spLocks noGrp="1"/>
          </p:cNvSpPr>
          <p:nvPr>
            <p:ph idx="2"/>
          </p:nvPr>
        </p:nvSpPr>
        <p:spPr>
          <a:xfrm>
            <a:off x="6172200" y="1825625"/>
            <a:ext cx="5181600" cy="4351338"/>
          </a:xfrm>
        </p:spPr>
        <p:txBody>
          <a:bodyPr/>
          <a:lstStyle/>
          <a:p>
            <a:pPr lvl="0"/>
            <a:r>
              <a:rPr lang="zh-CN"/>
              <a:t>单击此处编辑母版文本样式</a:t>
            </a:r>
            <a:endParaRPr lang="zh-CN"/>
          </a:p>
          <a:p>
            <a:pPr lvl="1"/>
            <a:r>
              <a:rPr lang="zh-CN"/>
              <a:t>二级</a:t>
            </a:r>
            <a:endParaRPr lang="zh-CN"/>
          </a:p>
          <a:p>
            <a:pPr lvl="2"/>
            <a:r>
              <a:rPr lang="zh-CN"/>
              <a:t>三级</a:t>
            </a:r>
            <a:endParaRPr lang="zh-CN"/>
          </a:p>
          <a:p>
            <a:pPr lvl="3"/>
            <a:r>
              <a:rPr lang="zh-CN"/>
              <a:t>四级</a:t>
            </a:r>
            <a:endParaRPr lang="zh-CN"/>
          </a:p>
          <a:p>
            <a:pPr lvl="4"/>
            <a:r>
              <a:rPr lang="zh-CN"/>
              <a:t>五级</a:t>
            </a:r>
            <a:endParaRPr lang="zh-CN"/>
          </a:p>
        </p:txBody>
      </p:sp>
      <p:sp>
        <p:nvSpPr>
          <p:cNvPr id="29" name="日期占位符 4"/>
          <p:cNvSpPr>
            <a:spLocks noGrp="1"/>
          </p:cNvSpPr>
          <p:nvPr>
            <p:ph type="dt" idx="10"/>
          </p:nvPr>
        </p:nvSpPr>
        <p:spPr/>
        <p:txBody>
          <a:bodyPr/>
          <a:lstStyle/>
          <a:p>
            <a:fld id="{A1F3BCCF-927F-4C14-9052-F5177C3C439D}" type="datetime1">
              <a:rPr lang="en-US" altLang="zh-CN"/>
            </a:fld>
            <a:endParaRPr lang="zh-CN"/>
          </a:p>
        </p:txBody>
      </p:sp>
      <p:sp>
        <p:nvSpPr>
          <p:cNvPr id="30" name="页脚占位符 5"/>
          <p:cNvSpPr>
            <a:spLocks noGrp="1"/>
          </p:cNvSpPr>
          <p:nvPr>
            <p:ph type="ftr" idx="11"/>
          </p:nvPr>
        </p:nvSpPr>
        <p:spPr/>
        <p:txBody>
          <a:bodyPr/>
          <a:lstStyle/>
          <a:p>
            <a:endParaRPr lang="zh-CN"/>
          </a:p>
        </p:txBody>
      </p:sp>
      <p:sp>
        <p:nvSpPr>
          <p:cNvPr id="31" name="灯片编号占位符 6"/>
          <p:cNvSpPr>
            <a:spLocks noGrp="1"/>
          </p:cNvSpPr>
          <p:nvPr>
            <p:ph type="sldNum" idx="12"/>
          </p:nvPr>
        </p:nvSpPr>
        <p:spPr/>
        <p:txBody>
          <a:bodyPr/>
          <a:lstStyle/>
          <a:p>
            <a:fld id="{408259AF-2A25-452C-AA5F-7B080E8C5A7E}" type="slidenum">
              <a:rPr lang="en-US" altLang="zh-CN"/>
            </a:fld>
            <a:endParaRPr 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比较">
    <p:spTree>
      <p:nvGrpSpPr>
        <p:cNvPr id="1" name=""/>
        <p:cNvGrpSpPr/>
        <p:nvPr/>
      </p:nvGrpSpPr>
      <p:grpSpPr>
        <a:xfrm>
          <a:off x="0" y="0"/>
          <a:ext cx="0" cy="0"/>
          <a:chOff x="0" y="0"/>
          <a:chExt cx="0" cy="0"/>
        </a:xfrm>
      </p:grpSpPr>
      <p:sp>
        <p:nvSpPr>
          <p:cNvPr id="33" name="标题 1"/>
          <p:cNvSpPr>
            <a:spLocks noGrp="1"/>
          </p:cNvSpPr>
          <p:nvPr>
            <p:ph type="title"/>
          </p:nvPr>
        </p:nvSpPr>
        <p:spPr>
          <a:xfrm>
            <a:off x="839788" y="365125"/>
            <a:ext cx="10515600" cy="1325563"/>
          </a:xfrm>
        </p:spPr>
        <p:txBody>
          <a:bodyPr/>
          <a:lstStyle/>
          <a:p>
            <a:r>
              <a:rPr lang="zh-CN"/>
              <a:t>单击此处编辑母版标题样式</a:t>
            </a:r>
            <a:endParaRPr lang="zh-CN"/>
          </a:p>
        </p:txBody>
      </p:sp>
      <p:sp>
        <p:nvSpPr>
          <p:cNvPr id="34" name="文本占位符 2"/>
          <p:cNvSpPr>
            <a:spLocks noGrp="1"/>
          </p:cNvSpPr>
          <p:nvPr>
            <p:ph type="body" idx="1"/>
          </p:nvPr>
        </p:nvSpPr>
        <p:spPr>
          <a:xfrm>
            <a:off x="839788" y="1681163"/>
            <a:ext cx="5157787"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zh-CN"/>
              <a:t>单击此处编辑母版文本样式</a:t>
            </a:r>
            <a:endParaRPr lang="zh-CN"/>
          </a:p>
        </p:txBody>
      </p:sp>
      <p:sp>
        <p:nvSpPr>
          <p:cNvPr id="35" name="内容占位符 3"/>
          <p:cNvSpPr>
            <a:spLocks noGrp="1"/>
          </p:cNvSpPr>
          <p:nvPr>
            <p:ph idx="2"/>
          </p:nvPr>
        </p:nvSpPr>
        <p:spPr>
          <a:xfrm>
            <a:off x="839788" y="2505075"/>
            <a:ext cx="5157787" cy="3684588"/>
          </a:xfrm>
        </p:spPr>
        <p:txBody>
          <a:bodyPr/>
          <a:lstStyle/>
          <a:p>
            <a:pPr lvl="0"/>
            <a:r>
              <a:rPr lang="zh-CN"/>
              <a:t>单击此处编辑母版文本样式</a:t>
            </a:r>
            <a:endParaRPr lang="zh-CN"/>
          </a:p>
          <a:p>
            <a:pPr lvl="1"/>
            <a:r>
              <a:rPr lang="zh-CN"/>
              <a:t>二级</a:t>
            </a:r>
            <a:endParaRPr lang="zh-CN"/>
          </a:p>
          <a:p>
            <a:pPr lvl="2"/>
            <a:r>
              <a:rPr lang="zh-CN"/>
              <a:t>三级</a:t>
            </a:r>
            <a:endParaRPr lang="zh-CN"/>
          </a:p>
          <a:p>
            <a:pPr lvl="3"/>
            <a:r>
              <a:rPr lang="zh-CN"/>
              <a:t>四级</a:t>
            </a:r>
            <a:endParaRPr lang="zh-CN"/>
          </a:p>
          <a:p>
            <a:pPr lvl="4"/>
            <a:r>
              <a:rPr lang="zh-CN"/>
              <a:t>五级</a:t>
            </a:r>
            <a:endParaRPr lang="zh-CN"/>
          </a:p>
        </p:txBody>
      </p:sp>
      <p:sp>
        <p:nvSpPr>
          <p:cNvPr id="36" name="文本占位符 4"/>
          <p:cNvSpPr>
            <a:spLocks noGrp="1"/>
          </p:cNvSpPr>
          <p:nvPr>
            <p:ph type="body" idx="3"/>
          </p:nvPr>
        </p:nvSpPr>
        <p:spPr>
          <a:xfrm>
            <a:off x="6172200" y="1681163"/>
            <a:ext cx="5183188"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zh-CN"/>
              <a:t>单击此处编辑母版文本样式</a:t>
            </a:r>
            <a:endParaRPr lang="zh-CN"/>
          </a:p>
        </p:txBody>
      </p:sp>
      <p:sp>
        <p:nvSpPr>
          <p:cNvPr id="37" name="内容占位符 5"/>
          <p:cNvSpPr>
            <a:spLocks noGrp="1"/>
          </p:cNvSpPr>
          <p:nvPr>
            <p:ph idx="4"/>
          </p:nvPr>
        </p:nvSpPr>
        <p:spPr>
          <a:xfrm>
            <a:off x="6172200" y="2505075"/>
            <a:ext cx="5183188" cy="3684588"/>
          </a:xfrm>
        </p:spPr>
        <p:txBody>
          <a:bodyPr/>
          <a:lstStyle/>
          <a:p>
            <a:pPr lvl="0"/>
            <a:r>
              <a:rPr lang="zh-CN"/>
              <a:t>单击此处编辑母版文本样式</a:t>
            </a:r>
            <a:endParaRPr lang="zh-CN"/>
          </a:p>
          <a:p>
            <a:pPr lvl="1"/>
            <a:r>
              <a:rPr lang="zh-CN"/>
              <a:t>二级</a:t>
            </a:r>
            <a:endParaRPr lang="zh-CN"/>
          </a:p>
          <a:p>
            <a:pPr lvl="2"/>
            <a:r>
              <a:rPr lang="zh-CN"/>
              <a:t>三级</a:t>
            </a:r>
            <a:endParaRPr lang="zh-CN"/>
          </a:p>
          <a:p>
            <a:pPr lvl="3"/>
            <a:r>
              <a:rPr lang="zh-CN"/>
              <a:t>四级</a:t>
            </a:r>
            <a:endParaRPr lang="zh-CN"/>
          </a:p>
          <a:p>
            <a:pPr lvl="4"/>
            <a:r>
              <a:rPr lang="zh-CN"/>
              <a:t>五级</a:t>
            </a:r>
            <a:endParaRPr lang="zh-CN"/>
          </a:p>
        </p:txBody>
      </p:sp>
      <p:sp>
        <p:nvSpPr>
          <p:cNvPr id="38" name="日期占位符 6"/>
          <p:cNvSpPr>
            <a:spLocks noGrp="1"/>
          </p:cNvSpPr>
          <p:nvPr>
            <p:ph type="dt" idx="10"/>
          </p:nvPr>
        </p:nvSpPr>
        <p:spPr/>
        <p:txBody>
          <a:bodyPr/>
          <a:lstStyle/>
          <a:p>
            <a:fld id="{E19FF268-CF0C-4595-A6A8-A0B1FC2FEB42}" type="datetime1">
              <a:rPr lang="en-US" altLang="zh-CN"/>
            </a:fld>
            <a:endParaRPr lang="zh-CN"/>
          </a:p>
        </p:txBody>
      </p:sp>
      <p:sp>
        <p:nvSpPr>
          <p:cNvPr id="39" name="页脚占位符 7"/>
          <p:cNvSpPr>
            <a:spLocks noGrp="1"/>
          </p:cNvSpPr>
          <p:nvPr>
            <p:ph type="ftr" idx="11"/>
          </p:nvPr>
        </p:nvSpPr>
        <p:spPr/>
        <p:txBody>
          <a:bodyPr/>
          <a:lstStyle/>
          <a:p>
            <a:endParaRPr lang="zh-CN"/>
          </a:p>
        </p:txBody>
      </p:sp>
      <p:sp>
        <p:nvSpPr>
          <p:cNvPr id="40" name="灯片编号占位符 8"/>
          <p:cNvSpPr>
            <a:spLocks noGrp="1"/>
          </p:cNvSpPr>
          <p:nvPr>
            <p:ph type="sldNum" idx="12"/>
          </p:nvPr>
        </p:nvSpPr>
        <p:spPr/>
        <p:txBody>
          <a:bodyPr/>
          <a:lstStyle/>
          <a:p>
            <a:fld id="{63A90A56-B7DA-460C-8F46-95BFAF0AF95F}" type="slidenum">
              <a:rPr lang="en-US" altLang="zh-CN"/>
            </a:fld>
            <a:endParaRPr 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42" name="标题 1"/>
          <p:cNvSpPr>
            <a:spLocks noGrp="1"/>
          </p:cNvSpPr>
          <p:nvPr>
            <p:ph type="title"/>
          </p:nvPr>
        </p:nvSpPr>
        <p:spPr/>
        <p:txBody>
          <a:bodyPr/>
          <a:lstStyle/>
          <a:p>
            <a:r>
              <a:rPr lang="zh-CN"/>
              <a:t>单击此处编辑母版标题样式</a:t>
            </a:r>
            <a:endParaRPr lang="zh-CN"/>
          </a:p>
        </p:txBody>
      </p:sp>
      <p:sp>
        <p:nvSpPr>
          <p:cNvPr id="43" name="日期占位符 2"/>
          <p:cNvSpPr>
            <a:spLocks noGrp="1"/>
          </p:cNvSpPr>
          <p:nvPr>
            <p:ph type="dt" idx="10"/>
          </p:nvPr>
        </p:nvSpPr>
        <p:spPr/>
        <p:txBody>
          <a:bodyPr/>
          <a:lstStyle/>
          <a:p>
            <a:fld id="{E05E0E50-3259-4429-AAEB-7BA10F2285FC}" type="datetime1">
              <a:rPr lang="en-US" altLang="zh-CN"/>
            </a:fld>
            <a:endParaRPr lang="zh-CN"/>
          </a:p>
        </p:txBody>
      </p:sp>
      <p:sp>
        <p:nvSpPr>
          <p:cNvPr id="44" name="页脚占位符 3"/>
          <p:cNvSpPr>
            <a:spLocks noGrp="1"/>
          </p:cNvSpPr>
          <p:nvPr>
            <p:ph type="ftr" idx="11"/>
          </p:nvPr>
        </p:nvSpPr>
        <p:spPr/>
        <p:txBody>
          <a:bodyPr/>
          <a:lstStyle/>
          <a:p>
            <a:endParaRPr lang="zh-CN"/>
          </a:p>
        </p:txBody>
      </p:sp>
      <p:sp>
        <p:nvSpPr>
          <p:cNvPr id="45" name="灯片编号占位符 4"/>
          <p:cNvSpPr>
            <a:spLocks noGrp="1"/>
          </p:cNvSpPr>
          <p:nvPr>
            <p:ph type="sldNum" idx="12"/>
          </p:nvPr>
        </p:nvSpPr>
        <p:spPr/>
        <p:txBody>
          <a:bodyPr/>
          <a:lstStyle/>
          <a:p>
            <a:fld id="{C2178EC5-58A4-4F44-B83C-34BE3E218ABE}" type="slidenum">
              <a:rPr lang="en-US" altLang="zh-CN"/>
            </a:fld>
            <a:endParaRPr 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sp>
        <p:nvSpPr>
          <p:cNvPr id="47" name="日期占位符 1"/>
          <p:cNvSpPr>
            <a:spLocks noGrp="1"/>
          </p:cNvSpPr>
          <p:nvPr>
            <p:ph type="dt" idx="10"/>
          </p:nvPr>
        </p:nvSpPr>
        <p:spPr/>
        <p:txBody>
          <a:bodyPr/>
          <a:lstStyle/>
          <a:p>
            <a:fld id="{03EF5456-EA9D-47AD-816E-BBFCE6D3FB5C}" type="datetime1">
              <a:rPr lang="en-US" altLang="zh-CN"/>
            </a:fld>
            <a:endParaRPr lang="zh-CN"/>
          </a:p>
        </p:txBody>
      </p:sp>
      <p:sp>
        <p:nvSpPr>
          <p:cNvPr id="48" name="页脚占位符 2"/>
          <p:cNvSpPr>
            <a:spLocks noGrp="1"/>
          </p:cNvSpPr>
          <p:nvPr>
            <p:ph type="ftr" idx="11"/>
          </p:nvPr>
        </p:nvSpPr>
        <p:spPr/>
        <p:txBody>
          <a:bodyPr/>
          <a:lstStyle/>
          <a:p>
            <a:endParaRPr lang="zh-CN"/>
          </a:p>
        </p:txBody>
      </p:sp>
      <p:sp>
        <p:nvSpPr>
          <p:cNvPr id="49" name="灯片编号占位符 3"/>
          <p:cNvSpPr>
            <a:spLocks noGrp="1"/>
          </p:cNvSpPr>
          <p:nvPr>
            <p:ph type="sldNum" idx="12"/>
          </p:nvPr>
        </p:nvSpPr>
        <p:spPr/>
        <p:txBody>
          <a:bodyPr/>
          <a:lstStyle/>
          <a:p>
            <a:fld id="{E3199BA4-F8C4-48F6-BF3D-6D4BD834E815}" type="slidenum">
              <a:rPr lang="en-US" altLang="zh-CN"/>
            </a:fld>
            <a:endParaRPr 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内容与标题">
    <p:spTree>
      <p:nvGrpSpPr>
        <p:cNvPr id="1" name=""/>
        <p:cNvGrpSpPr/>
        <p:nvPr/>
      </p:nvGrpSpPr>
      <p:grpSpPr>
        <a:xfrm>
          <a:off x="0" y="0"/>
          <a:ext cx="0" cy="0"/>
          <a:chOff x="0" y="0"/>
          <a:chExt cx="0" cy="0"/>
        </a:xfrm>
      </p:grpSpPr>
      <p:sp>
        <p:nvSpPr>
          <p:cNvPr id="51" name="标题 1"/>
          <p:cNvSpPr>
            <a:spLocks noGrp="1"/>
          </p:cNvSpPr>
          <p:nvPr>
            <p:ph type="title"/>
          </p:nvPr>
        </p:nvSpPr>
        <p:spPr>
          <a:xfrm>
            <a:off x="839788" y="457200"/>
            <a:ext cx="3932237" cy="1600200"/>
          </a:xfrm>
        </p:spPr>
        <p:txBody>
          <a:bodyPr anchor="b"/>
          <a:lstStyle>
            <a:lvl1pPr lvl="0">
              <a:defRPr sz="3200"/>
            </a:lvl1pPr>
          </a:lstStyle>
          <a:p>
            <a:r>
              <a:rPr lang="zh-CN"/>
              <a:t>单击此处编辑母版标题样式</a:t>
            </a:r>
            <a:endParaRPr lang="zh-CN"/>
          </a:p>
        </p:txBody>
      </p:sp>
      <p:sp>
        <p:nvSpPr>
          <p:cNvPr id="52" name="内容占位符 2"/>
          <p:cNvSpPr>
            <a:spLocks noGrp="1"/>
          </p:cNvSpPr>
          <p:nvPr>
            <p:ph idx="1"/>
          </p:nvPr>
        </p:nvSpPr>
        <p:spPr>
          <a:xfrm>
            <a:off x="5183188" y="987425"/>
            <a:ext cx="6172200" cy="4873625"/>
          </a:xfrm>
        </p:spPr>
        <p:txBody>
          <a:bodyPr/>
          <a:lstStyle>
            <a:lvl1pPr lvl="0">
              <a:defRPr sz="3200"/>
            </a:lvl1pPr>
            <a:lvl2pPr lvl="1">
              <a:defRPr sz="2800"/>
            </a:lvl2pPr>
            <a:lvl3pPr lvl="2">
              <a:defRPr sz="2400"/>
            </a:lvl3pPr>
            <a:lvl4pPr lvl="3">
              <a:defRPr sz="2000"/>
            </a:lvl4pPr>
            <a:lvl5pPr lvl="4">
              <a:defRPr sz="2000"/>
            </a:lvl5pPr>
            <a:lvl6pPr lvl="5">
              <a:defRPr sz="2000"/>
            </a:lvl6pPr>
            <a:lvl7pPr lvl="6">
              <a:defRPr sz="2000"/>
            </a:lvl7pPr>
            <a:lvl8pPr lvl="7">
              <a:defRPr sz="2000"/>
            </a:lvl8pPr>
            <a:lvl9pPr lvl="8">
              <a:defRPr sz="2000"/>
            </a:lvl9pPr>
          </a:lstStyle>
          <a:p>
            <a:pPr lvl="0"/>
            <a:r>
              <a:rPr lang="zh-CN"/>
              <a:t>单击此处编辑母版文本样式</a:t>
            </a:r>
            <a:endParaRPr lang="zh-CN"/>
          </a:p>
          <a:p>
            <a:pPr lvl="1"/>
            <a:r>
              <a:rPr lang="zh-CN"/>
              <a:t>二级</a:t>
            </a:r>
            <a:endParaRPr lang="zh-CN"/>
          </a:p>
          <a:p>
            <a:pPr lvl="2"/>
            <a:r>
              <a:rPr lang="zh-CN"/>
              <a:t>三级</a:t>
            </a:r>
            <a:endParaRPr lang="zh-CN"/>
          </a:p>
          <a:p>
            <a:pPr lvl="3"/>
            <a:r>
              <a:rPr lang="zh-CN"/>
              <a:t>四级</a:t>
            </a:r>
            <a:endParaRPr lang="zh-CN"/>
          </a:p>
          <a:p>
            <a:pPr lvl="4"/>
            <a:r>
              <a:rPr lang="zh-CN"/>
              <a:t>五级</a:t>
            </a:r>
            <a:endParaRPr lang="zh-CN"/>
          </a:p>
        </p:txBody>
      </p:sp>
      <p:sp>
        <p:nvSpPr>
          <p:cNvPr id="53" name="文本占位符 3"/>
          <p:cNvSpPr>
            <a:spLocks noGrp="1"/>
          </p:cNvSpPr>
          <p:nvPr>
            <p:ph type="body" idx="2"/>
          </p:nvPr>
        </p:nvSpPr>
        <p:spPr>
          <a:xfrm>
            <a:off x="839788" y="2057400"/>
            <a:ext cx="3932237" cy="3811588"/>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zh-CN"/>
              <a:t>单击此处编辑母版文本样式</a:t>
            </a:r>
            <a:endParaRPr lang="zh-CN"/>
          </a:p>
        </p:txBody>
      </p:sp>
      <p:sp>
        <p:nvSpPr>
          <p:cNvPr id="54" name="日期占位符 4"/>
          <p:cNvSpPr>
            <a:spLocks noGrp="1"/>
          </p:cNvSpPr>
          <p:nvPr>
            <p:ph type="dt" idx="10"/>
          </p:nvPr>
        </p:nvSpPr>
        <p:spPr/>
        <p:txBody>
          <a:bodyPr/>
          <a:lstStyle/>
          <a:p>
            <a:fld id="{BDD0B665-21F2-4210-A0AB-1FF516ABB0EC}" type="datetime1">
              <a:rPr lang="en-US" altLang="zh-CN"/>
            </a:fld>
            <a:endParaRPr lang="zh-CN"/>
          </a:p>
        </p:txBody>
      </p:sp>
      <p:sp>
        <p:nvSpPr>
          <p:cNvPr id="55" name="页脚占位符 5"/>
          <p:cNvSpPr>
            <a:spLocks noGrp="1"/>
          </p:cNvSpPr>
          <p:nvPr>
            <p:ph type="ftr" idx="11"/>
          </p:nvPr>
        </p:nvSpPr>
        <p:spPr/>
        <p:txBody>
          <a:bodyPr/>
          <a:lstStyle/>
          <a:p>
            <a:endParaRPr lang="zh-CN"/>
          </a:p>
        </p:txBody>
      </p:sp>
      <p:sp>
        <p:nvSpPr>
          <p:cNvPr id="56" name="灯片编号占位符 6"/>
          <p:cNvSpPr>
            <a:spLocks noGrp="1"/>
          </p:cNvSpPr>
          <p:nvPr>
            <p:ph type="sldNum" idx="12"/>
          </p:nvPr>
        </p:nvSpPr>
        <p:spPr/>
        <p:txBody>
          <a:bodyPr/>
          <a:lstStyle/>
          <a:p>
            <a:fld id="{D3120986-D9F8-450A-8E8A-7B53A97B66E9}" type="slidenum">
              <a:rPr lang="en-US" altLang="zh-CN"/>
            </a:fld>
            <a:endParaRPr 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图片与标题">
    <p:spTree>
      <p:nvGrpSpPr>
        <p:cNvPr id="1" name=""/>
        <p:cNvGrpSpPr/>
        <p:nvPr/>
      </p:nvGrpSpPr>
      <p:grpSpPr>
        <a:xfrm>
          <a:off x="0" y="0"/>
          <a:ext cx="0" cy="0"/>
          <a:chOff x="0" y="0"/>
          <a:chExt cx="0" cy="0"/>
        </a:xfrm>
      </p:grpSpPr>
      <p:sp>
        <p:nvSpPr>
          <p:cNvPr id="58" name="标题 1"/>
          <p:cNvSpPr>
            <a:spLocks noGrp="1"/>
          </p:cNvSpPr>
          <p:nvPr>
            <p:ph type="title"/>
          </p:nvPr>
        </p:nvSpPr>
        <p:spPr>
          <a:xfrm>
            <a:off x="839788" y="457200"/>
            <a:ext cx="3932237" cy="1600200"/>
          </a:xfrm>
        </p:spPr>
        <p:txBody>
          <a:bodyPr anchor="b"/>
          <a:lstStyle>
            <a:lvl1pPr lvl="0">
              <a:defRPr sz="3200"/>
            </a:lvl1pPr>
          </a:lstStyle>
          <a:p>
            <a:r>
              <a:rPr lang="zh-CN"/>
              <a:t>单击此处编辑母版标题样式</a:t>
            </a:r>
            <a:endParaRPr lang="zh-CN"/>
          </a:p>
        </p:txBody>
      </p:sp>
      <p:sp>
        <p:nvSpPr>
          <p:cNvPr id="59" name="图片占位符 2"/>
          <p:cNvSpPr>
            <a:spLocks noGrp="1"/>
          </p:cNvSpPr>
          <p:nvPr>
            <p:ph type="pic" idx="1"/>
          </p:nvPr>
        </p:nvSpPr>
        <p:spPr>
          <a:xfrm>
            <a:off x="5183188" y="987425"/>
            <a:ext cx="6172200" cy="4873625"/>
          </a:xfrm>
        </p:spPr>
        <p:txBody>
          <a:bodyPr/>
          <a:lstStyle>
            <a:lvl1pPr marL="0" lvl="0" indent="0">
              <a:buNone/>
              <a:defRPr sz="3200"/>
            </a:lvl1pPr>
            <a:lvl2pPr marL="457200" lvl="1" indent="0">
              <a:buNone/>
              <a:defRPr sz="2800"/>
            </a:lvl2pPr>
            <a:lvl3pPr marL="914400" lvl="2" indent="0">
              <a:buNone/>
              <a:defRPr sz="2400"/>
            </a:lvl3pPr>
            <a:lvl4pPr marL="1371600" lvl="3" indent="0">
              <a:buNone/>
              <a:defRPr sz="2000"/>
            </a:lvl4pPr>
            <a:lvl5pPr marL="1828800" lvl="4" indent="0">
              <a:buNone/>
              <a:defRPr sz="2000"/>
            </a:lvl5pPr>
            <a:lvl6pPr marL="2286000" lvl="5" indent="0">
              <a:buNone/>
              <a:defRPr sz="2000"/>
            </a:lvl6pPr>
            <a:lvl7pPr marL="2743200" lvl="6" indent="0">
              <a:buNone/>
              <a:defRPr sz="2000"/>
            </a:lvl7pPr>
            <a:lvl8pPr marL="3200400" lvl="7" indent="0">
              <a:buNone/>
              <a:defRPr sz="2000"/>
            </a:lvl8pPr>
            <a:lvl9pPr marL="3657600" lvl="8" indent="0">
              <a:buNone/>
              <a:defRPr sz="2000"/>
            </a:lvl9pPr>
          </a:lstStyle>
          <a:p>
            <a:endParaRPr lang="zh-CN"/>
          </a:p>
        </p:txBody>
      </p:sp>
      <p:sp>
        <p:nvSpPr>
          <p:cNvPr id="60" name="文本占位符 3"/>
          <p:cNvSpPr>
            <a:spLocks noGrp="1"/>
          </p:cNvSpPr>
          <p:nvPr>
            <p:ph type="body" idx="2"/>
          </p:nvPr>
        </p:nvSpPr>
        <p:spPr>
          <a:xfrm>
            <a:off x="839788" y="2057400"/>
            <a:ext cx="3932237" cy="3811588"/>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zh-CN"/>
              <a:t>单击此处编辑母版文本样式</a:t>
            </a:r>
            <a:endParaRPr lang="zh-CN"/>
          </a:p>
        </p:txBody>
      </p:sp>
      <p:sp>
        <p:nvSpPr>
          <p:cNvPr id="61" name="日期占位符 4"/>
          <p:cNvSpPr>
            <a:spLocks noGrp="1"/>
          </p:cNvSpPr>
          <p:nvPr>
            <p:ph type="dt" idx="10"/>
          </p:nvPr>
        </p:nvSpPr>
        <p:spPr/>
        <p:txBody>
          <a:bodyPr/>
          <a:lstStyle/>
          <a:p>
            <a:fld id="{4E233BD8-DB7E-4E6E-9456-6D1E77C88269}" type="datetime1">
              <a:rPr lang="en-US" altLang="zh-CN"/>
            </a:fld>
            <a:endParaRPr lang="zh-CN"/>
          </a:p>
        </p:txBody>
      </p:sp>
      <p:sp>
        <p:nvSpPr>
          <p:cNvPr id="62" name="页脚占位符 5"/>
          <p:cNvSpPr>
            <a:spLocks noGrp="1"/>
          </p:cNvSpPr>
          <p:nvPr>
            <p:ph type="ftr" idx="11"/>
          </p:nvPr>
        </p:nvSpPr>
        <p:spPr/>
        <p:txBody>
          <a:bodyPr/>
          <a:lstStyle/>
          <a:p>
            <a:endParaRPr lang="zh-CN"/>
          </a:p>
        </p:txBody>
      </p:sp>
      <p:sp>
        <p:nvSpPr>
          <p:cNvPr id="63" name="灯片编号占位符 6"/>
          <p:cNvSpPr>
            <a:spLocks noGrp="1"/>
          </p:cNvSpPr>
          <p:nvPr>
            <p:ph type="sldNum" idx="12"/>
          </p:nvPr>
        </p:nvSpPr>
        <p:spPr/>
        <p:txBody>
          <a:bodyPr/>
          <a:lstStyle/>
          <a:p>
            <a:fld id="{747CCC7F-E1A2-469B-A337-764C3DF07313}" type="slidenum">
              <a:rPr lang="en-US" altLang="zh-CN"/>
            </a:fld>
            <a:endParaRPr 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5" Type="http://schemas.openxmlformats.org/officeDocument/2006/relationships/theme" Target="../theme/theme10.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4" Type="http://schemas.openxmlformats.org/officeDocument/2006/relationships/theme" Target="../theme/theme3.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6" Type="http://schemas.openxmlformats.org/officeDocument/2006/relationships/theme" Target="../theme/theme4.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5.xml"/></Relationships>
</file>

<file path=ppt/slideMasters/_rels/slideMaster8.xml.rels><?xml version="1.0" encoding="UTF-8" standalone="yes"?>
<Relationships xmlns="http://schemas.openxmlformats.org/package/2006/relationships"><Relationship Id="rId9" Type="http://schemas.openxmlformats.org/officeDocument/2006/relationships/theme" Target="../theme/theme8.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9.xml.rels><?xml version="1.0" encoding="UTF-8" standalone="yes"?>
<Relationships xmlns="http://schemas.openxmlformats.org/package/2006/relationships"><Relationship Id="rId5" Type="http://schemas.openxmlformats.org/officeDocument/2006/relationships/theme" Target="../theme/theme9.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anchor="ctr">
            <a:normAutofit/>
          </a:bodyPr>
          <a:lstStyle/>
          <a:p>
            <a:r>
              <a:rPr lang="zh-CN"/>
              <a:t>单击此处编辑母版标题样式</a:t>
            </a:r>
            <a:endParaRPr lang="zh-CN"/>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a:normAutofit/>
          </a:bodyPr>
          <a:lstStyle/>
          <a:p>
            <a:pPr lvl="0"/>
            <a:r>
              <a:rPr lang="zh-CN"/>
              <a:t>单击此处编辑母版文本样式</a:t>
            </a:r>
            <a:endParaRPr lang="zh-CN"/>
          </a:p>
          <a:p>
            <a:pPr lvl="1"/>
            <a:r>
              <a:rPr lang="zh-CN"/>
              <a:t>二级</a:t>
            </a:r>
            <a:endParaRPr lang="zh-CN"/>
          </a:p>
          <a:p>
            <a:pPr lvl="2"/>
            <a:r>
              <a:rPr lang="zh-CN"/>
              <a:t>三级</a:t>
            </a:r>
            <a:endParaRPr lang="zh-CN"/>
          </a:p>
          <a:p>
            <a:pPr lvl="3"/>
            <a:r>
              <a:rPr lang="zh-CN"/>
              <a:t>四级</a:t>
            </a:r>
            <a:endParaRPr lang="zh-CN"/>
          </a:p>
          <a:p>
            <a:pPr lvl="4"/>
            <a:r>
              <a:rPr lang="zh-CN"/>
              <a:t>五级</a:t>
            </a:r>
            <a:endParaRPr lang="zh-CN"/>
          </a:p>
        </p:txBody>
      </p:sp>
      <p:sp>
        <p:nvSpPr>
          <p:cNvPr id="4" name="日期占位符 3"/>
          <p:cNvSpPr>
            <a:spLocks noGrp="1"/>
          </p:cNvSpPr>
          <p:nvPr>
            <p:ph type="dt" idx="2"/>
          </p:nvPr>
        </p:nvSpPr>
        <p:spPr>
          <a:xfrm>
            <a:off x="838200" y="6356350"/>
            <a:ext cx="2743200" cy="365125"/>
          </a:xfrm>
          <a:prstGeom prst="rect">
            <a:avLst/>
          </a:prstGeom>
        </p:spPr>
        <p:txBody>
          <a:bodyPr vert="horz" lIns="91440" tIns="45720" rIns="91440" bIns="45720" anchor="ctr"/>
          <a:lstStyle>
            <a:lvl1pPr lvl="0" algn="l">
              <a:defRPr sz="1200">
                <a:solidFill>
                  <a:schemeClr val="tx1">
                    <a:tint val="75000"/>
                  </a:schemeClr>
                </a:solidFill>
              </a:defRPr>
            </a:lvl1pPr>
          </a:lstStyle>
          <a:p>
            <a:fld id="{C14ADBE2-30DF-480B-A5CC-C216012A8DE2}" type="datetime1">
              <a:rPr lang="en-US" altLang="zh-CN"/>
            </a:fld>
            <a:endParaRPr lang="zh-CN"/>
          </a:p>
        </p:txBody>
      </p:sp>
      <p:sp>
        <p:nvSpPr>
          <p:cNvPr id="5" name="页脚占位符 4"/>
          <p:cNvSpPr>
            <a:spLocks noGrp="1"/>
          </p:cNvSpPr>
          <p:nvPr>
            <p:ph type="ftr" idx="3"/>
          </p:nvPr>
        </p:nvSpPr>
        <p:spPr>
          <a:xfrm>
            <a:off x="4038600" y="6356350"/>
            <a:ext cx="4114800" cy="365125"/>
          </a:xfrm>
          <a:prstGeom prst="rect">
            <a:avLst/>
          </a:prstGeom>
        </p:spPr>
        <p:txBody>
          <a:bodyPr vert="horz" lIns="91440" tIns="45720" rIns="91440" bIns="45720" anchor="ctr"/>
          <a:lstStyle>
            <a:lvl1pPr lvl="0" algn="ctr">
              <a:defRPr sz="1200">
                <a:solidFill>
                  <a:schemeClr val="tx1">
                    <a:tint val="75000"/>
                  </a:schemeClr>
                </a:solidFill>
              </a:defRPr>
            </a:lvl1pPr>
          </a:lstStyle>
          <a:p>
            <a:endParaRPr lang="zh-CN"/>
          </a:p>
        </p:txBody>
      </p:sp>
      <p:sp>
        <p:nvSpPr>
          <p:cNvPr id="6" name="灯片编号占位符 5"/>
          <p:cNvSpPr>
            <a:spLocks noGrp="1"/>
          </p:cNvSpPr>
          <p:nvPr>
            <p:ph type="sldNum" idx="4"/>
          </p:nvPr>
        </p:nvSpPr>
        <p:spPr>
          <a:xfrm>
            <a:off x="8610600" y="6356350"/>
            <a:ext cx="2743200"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DD09DED9-3562-4003-9ED4-F9F7C2DA97F0}" type="slidenum">
              <a:rPr lang="en-US" altLang="zh-CN"/>
            </a:fld>
            <a:endParaRPr 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txStyles>
    <p:titleStyle>
      <a:lvl1pPr lvl="0" algn="l" defTabSz="914400">
        <a:lnSpc>
          <a:spcPct val="130000"/>
        </a:lnSpc>
        <a:spcBef>
          <a:spcPct val="0"/>
        </a:spcBef>
        <a:buNone/>
        <a:defRPr sz="4400" kern="1200">
          <a:solidFill>
            <a:schemeClr val="tx1"/>
          </a:solidFill>
          <a:latin typeface="Arial" panose="020B0604020202020204"/>
          <a:ea typeface="Microsoft YaHei" panose="020B0503020204020204" charset="-122"/>
        </a:defRPr>
      </a:lvl1pPr>
    </p:titleStyle>
    <p:bodyStyle>
      <a:lvl1pPr marL="228600" lvl="0" indent="-228600" algn="l" defTabSz="914400">
        <a:lnSpc>
          <a:spcPct val="130000"/>
        </a:lnSpc>
        <a:spcBef>
          <a:spcPts val="1000"/>
        </a:spcBef>
        <a:buFont typeface="Arial" panose="020B0604020202020204" pitchFamily="34" charset="0"/>
        <a:buChar char="•"/>
        <a:defRPr sz="2800" kern="1200">
          <a:solidFill>
            <a:schemeClr val="tx1"/>
          </a:solidFill>
          <a:latin typeface="Arial" panose="020B0604020202020204"/>
          <a:ea typeface="Microsoft YaHei" panose="020B0503020204020204" charset="-122"/>
        </a:defRPr>
      </a:lvl1pPr>
      <a:lvl2pPr marL="685800" lvl="1" indent="-228600" algn="l" defTabSz="914400">
        <a:lnSpc>
          <a:spcPct val="130000"/>
        </a:lnSpc>
        <a:spcBef>
          <a:spcPts val="500"/>
        </a:spcBef>
        <a:buFont typeface="Arial" panose="020B0604020202020204" pitchFamily="34" charset="0"/>
        <a:buChar char="•"/>
        <a:defRPr sz="2400" kern="1200">
          <a:solidFill>
            <a:schemeClr val="tx1"/>
          </a:solidFill>
          <a:latin typeface="Arial" panose="020B0604020202020204"/>
          <a:ea typeface="Microsoft YaHei" panose="020B0503020204020204" charset="-122"/>
        </a:defRPr>
      </a:lvl2pPr>
      <a:lvl3pPr marL="1143000" lvl="2" indent="-228600" algn="l" defTabSz="914400">
        <a:lnSpc>
          <a:spcPct val="130000"/>
        </a:lnSpc>
        <a:spcBef>
          <a:spcPts val="500"/>
        </a:spcBef>
        <a:buFont typeface="Arial" panose="020B0604020202020204" pitchFamily="34" charset="0"/>
        <a:buChar char="•"/>
        <a:defRPr sz="2000" kern="1200">
          <a:solidFill>
            <a:schemeClr val="tx1"/>
          </a:solidFill>
          <a:latin typeface="Arial" panose="020B0604020202020204"/>
          <a:ea typeface="Microsoft YaHei" panose="020B0503020204020204" charset="-122"/>
        </a:defRPr>
      </a:lvl3pPr>
      <a:lvl4pPr marL="1600200" lvl="3" indent="-228600" algn="l" defTabSz="914400">
        <a:lnSpc>
          <a:spcPct val="130000"/>
        </a:lnSpc>
        <a:spcBef>
          <a:spcPts val="500"/>
        </a:spcBef>
        <a:buFont typeface="Arial" panose="020B0604020202020204" pitchFamily="34" charset="0"/>
        <a:buChar char="•"/>
        <a:defRPr sz="1800" kern="1200">
          <a:solidFill>
            <a:schemeClr val="tx1"/>
          </a:solidFill>
          <a:latin typeface="Arial" panose="020B0604020202020204"/>
          <a:ea typeface="Microsoft YaHei" panose="020B0503020204020204" charset="-122"/>
        </a:defRPr>
      </a:lvl4pPr>
      <a:lvl5pPr marL="2057400" lvl="4" indent="-228600" algn="l" defTabSz="914400">
        <a:lnSpc>
          <a:spcPct val="130000"/>
        </a:lnSpc>
        <a:spcBef>
          <a:spcPts val="500"/>
        </a:spcBef>
        <a:buFont typeface="Arial" panose="020B0604020202020204" pitchFamily="34" charset="0"/>
        <a:buChar char="•"/>
        <a:defRPr sz="1800" kern="1200">
          <a:solidFill>
            <a:schemeClr val="tx1"/>
          </a:solidFill>
          <a:latin typeface="Arial" panose="020B0604020202020204"/>
          <a:ea typeface="Microsoft YaHei" panose="020B0503020204020204" charset="-122"/>
        </a:defRPr>
      </a:lvl5pPr>
      <a:lvl6pPr marL="2514600" lvl="5" indent="-228600" algn="l" defTabSz="914400">
        <a:lnSpc>
          <a:spcPct val="130000"/>
        </a:lnSpc>
        <a:spcBef>
          <a:spcPts val="500"/>
        </a:spcBef>
        <a:buFont typeface="Arial" panose="020B0604020202020204" pitchFamily="34" charset="0"/>
        <a:buChar char="•"/>
        <a:defRPr sz="1800" kern="1200">
          <a:solidFill>
            <a:schemeClr val="tx1"/>
          </a:solidFill>
          <a:latin typeface="Arial" panose="020B0604020202020204"/>
          <a:ea typeface="Microsoft YaHei" panose="020B0503020204020204" charset="-122"/>
        </a:defRPr>
      </a:lvl6pPr>
      <a:lvl7pPr marL="2971800" lvl="6" indent="-228600" algn="l" defTabSz="914400">
        <a:lnSpc>
          <a:spcPct val="130000"/>
        </a:lnSpc>
        <a:spcBef>
          <a:spcPts val="500"/>
        </a:spcBef>
        <a:buFont typeface="Arial" panose="020B0604020202020204" pitchFamily="34" charset="0"/>
        <a:buChar char="•"/>
        <a:defRPr sz="1800" kern="1200">
          <a:solidFill>
            <a:schemeClr val="tx1"/>
          </a:solidFill>
          <a:latin typeface="Arial" panose="020B0604020202020204"/>
          <a:ea typeface="Microsoft YaHei" panose="020B0503020204020204" charset="-122"/>
        </a:defRPr>
      </a:lvl7pPr>
      <a:lvl8pPr marL="3429000" lvl="7" indent="-228600" algn="l" defTabSz="914400">
        <a:lnSpc>
          <a:spcPct val="130000"/>
        </a:lnSpc>
        <a:spcBef>
          <a:spcPts val="500"/>
        </a:spcBef>
        <a:buFont typeface="Arial" panose="020B0604020202020204" pitchFamily="34" charset="0"/>
        <a:buChar char="•"/>
        <a:defRPr sz="1800" kern="1200">
          <a:solidFill>
            <a:schemeClr val="tx1"/>
          </a:solidFill>
          <a:latin typeface="Arial" panose="020B0604020202020204"/>
          <a:ea typeface="Microsoft YaHei" panose="020B0503020204020204" charset="-122"/>
        </a:defRPr>
      </a:lvl8pPr>
      <a:lvl9pPr marL="3886200" lvl="8" indent="-228600" algn="l" defTabSz="914400">
        <a:lnSpc>
          <a:spcPct val="130000"/>
        </a:lnSpc>
        <a:spcBef>
          <a:spcPts val="500"/>
        </a:spcBef>
        <a:buFont typeface="Arial" panose="020B0604020202020204" pitchFamily="34" charset="0"/>
        <a:buChar char="•"/>
        <a:defRPr sz="1800" kern="1200">
          <a:solidFill>
            <a:schemeClr val="tx1"/>
          </a:solidFill>
          <a:latin typeface="Arial" panose="020B0604020202020204"/>
          <a:ea typeface="Microsoft YaHei" panose="020B0503020204020204" charset="-122"/>
        </a:defRPr>
      </a:lvl9pPr>
    </p:bodyStyle>
    <p:otherStyle>
      <a:lvl1pPr marL="0" lvl="0" algn="l" defTabSz="914400">
        <a:lnSpc>
          <a:spcPct val="130000"/>
        </a:lnSpc>
        <a:defRPr sz="1800" kern="1200">
          <a:solidFill>
            <a:schemeClr val="tx1"/>
          </a:solidFill>
          <a:latin typeface="Arial" panose="020B0604020202020204"/>
          <a:ea typeface="Microsoft YaHei" panose="020B0503020204020204" charset="-122"/>
        </a:defRPr>
      </a:lvl1pPr>
      <a:lvl2pPr marL="457200" lvl="1" algn="l" defTabSz="914400">
        <a:lnSpc>
          <a:spcPct val="130000"/>
        </a:lnSpc>
        <a:defRPr sz="1800" kern="1200">
          <a:solidFill>
            <a:schemeClr val="tx1"/>
          </a:solidFill>
          <a:latin typeface="Arial" panose="020B0604020202020204"/>
          <a:ea typeface="Microsoft YaHei" panose="020B0503020204020204" charset="-122"/>
        </a:defRPr>
      </a:lvl2pPr>
      <a:lvl3pPr marL="914400" lvl="2" algn="l" defTabSz="914400">
        <a:lnSpc>
          <a:spcPct val="130000"/>
        </a:lnSpc>
        <a:defRPr sz="1800" kern="1200">
          <a:solidFill>
            <a:schemeClr val="tx1"/>
          </a:solidFill>
          <a:latin typeface="Arial" panose="020B0604020202020204"/>
          <a:ea typeface="Microsoft YaHei" panose="020B0503020204020204" charset="-122"/>
        </a:defRPr>
      </a:lvl3pPr>
      <a:lvl4pPr marL="1371600" lvl="3" algn="l" defTabSz="914400">
        <a:lnSpc>
          <a:spcPct val="130000"/>
        </a:lnSpc>
        <a:defRPr sz="1800" kern="1200">
          <a:solidFill>
            <a:schemeClr val="tx1"/>
          </a:solidFill>
          <a:latin typeface="Arial" panose="020B0604020202020204"/>
          <a:ea typeface="Microsoft YaHei" panose="020B0503020204020204" charset="-122"/>
        </a:defRPr>
      </a:lvl4pPr>
      <a:lvl5pPr marL="1828800" lvl="4" algn="l" defTabSz="914400">
        <a:lnSpc>
          <a:spcPct val="130000"/>
        </a:lnSpc>
        <a:defRPr sz="1800" kern="1200">
          <a:solidFill>
            <a:schemeClr val="tx1"/>
          </a:solidFill>
          <a:latin typeface="Arial" panose="020B0604020202020204"/>
          <a:ea typeface="Microsoft YaHei" panose="020B0503020204020204" charset="-122"/>
        </a:defRPr>
      </a:lvl5pPr>
      <a:lvl6pPr marL="2286000" lvl="5" algn="l" defTabSz="914400">
        <a:lnSpc>
          <a:spcPct val="130000"/>
        </a:lnSpc>
        <a:defRPr sz="1800" kern="1200">
          <a:solidFill>
            <a:schemeClr val="tx1"/>
          </a:solidFill>
          <a:latin typeface="Arial" panose="020B0604020202020204"/>
          <a:ea typeface="Microsoft YaHei" panose="020B0503020204020204" charset="-122"/>
        </a:defRPr>
      </a:lvl6pPr>
      <a:lvl7pPr marL="2743200" lvl="6" algn="l" defTabSz="914400">
        <a:lnSpc>
          <a:spcPct val="130000"/>
        </a:lnSpc>
        <a:defRPr sz="1800" kern="1200">
          <a:solidFill>
            <a:schemeClr val="tx1"/>
          </a:solidFill>
          <a:latin typeface="Arial" panose="020B0604020202020204"/>
          <a:ea typeface="Microsoft YaHei" panose="020B0503020204020204" charset="-122"/>
        </a:defRPr>
      </a:lvl7pPr>
      <a:lvl8pPr marL="3200400" lvl="7" algn="l" defTabSz="914400">
        <a:lnSpc>
          <a:spcPct val="130000"/>
        </a:lnSpc>
        <a:defRPr sz="1800" kern="1200">
          <a:solidFill>
            <a:schemeClr val="tx1"/>
          </a:solidFill>
          <a:latin typeface="Arial" panose="020B0604020202020204"/>
          <a:ea typeface="Microsoft YaHei" panose="020B0503020204020204" charset="-122"/>
        </a:defRPr>
      </a:lvl8pPr>
      <a:lvl9pPr marL="3657600" lvl="8" algn="l" defTabSz="914400">
        <a:lnSpc>
          <a:spcPct val="130000"/>
        </a:lnSpc>
        <a:defRPr sz="1800" kern="1200">
          <a:solidFill>
            <a:schemeClr val="tx1"/>
          </a:solidFill>
          <a:latin typeface="Arial" panose="020B0604020202020204"/>
          <a:ea typeface="Microsoft YaHei" panose="020B0503020204020204" charset="-122"/>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标题 1024"/>
          <p:cNvSpPr>
            <a:spLocks noGrp="1"/>
          </p:cNvSpPr>
          <p:nvPr>
            <p:ph type="title"/>
          </p:nvPr>
        </p:nvSpPr>
        <p:spPr>
          <a:xfrm>
            <a:off x="838112" y="365125"/>
            <a:ext cx="10509743" cy="1320800"/>
          </a:xfrm>
          <a:prstGeom prst="rect">
            <a:avLst/>
          </a:prstGeom>
          <a:noFill/>
          <a:ln w="9525">
            <a:noFill/>
          </a:ln>
        </p:spPr>
        <p:txBody>
          <a:bodyPr lIns="90000" tIns="46800" rIns="90000" bIns="46800" anchor="ctr"/>
          <a:lstStyle/>
          <a:p>
            <a:pPr lvl="0"/>
            <a:r>
              <a:rPr lang="zh-CN" altLang="en-US"/>
              <a:t>单击鼠标编辑标题文字格式</a:t>
            </a:r>
            <a:endParaRPr lang="zh-CN" altLang="en-US"/>
          </a:p>
        </p:txBody>
      </p:sp>
      <p:sp>
        <p:nvSpPr>
          <p:cNvPr id="26" name="文本占位符 1025"/>
          <p:cNvSpPr>
            <a:spLocks noGrp="1"/>
          </p:cNvSpPr>
          <p:nvPr>
            <p:ph type="body"/>
          </p:nvPr>
        </p:nvSpPr>
        <p:spPr>
          <a:xfrm>
            <a:off x="838112" y="1825625"/>
            <a:ext cx="10509743" cy="4346575"/>
          </a:xfrm>
          <a:prstGeom prst="rect">
            <a:avLst/>
          </a:prstGeom>
          <a:noFill/>
          <a:ln w="9525">
            <a:noFill/>
          </a:ln>
        </p:spPr>
        <p:txBody>
          <a:bodyPr lIns="90000" tIns="46800" rIns="90000" bIns="46800" anchor="t"/>
          <a:lstStyle/>
          <a:p>
            <a:pPr lvl="0"/>
            <a:r>
              <a:rPr lang="zh-CN" altLang="en-US"/>
              <a:t>单击鼠标编辑大纲文字格式</a:t>
            </a:r>
            <a:endParaRPr lang="zh-CN" altLang="en-US"/>
          </a:p>
          <a:p>
            <a:pPr lvl="1" indent="-285750"/>
            <a:r>
              <a:rPr lang="zh-CN" altLang="en-US"/>
              <a:t>第二个大纲级</a:t>
            </a:r>
            <a:endParaRPr lang="zh-CN" altLang="en-US"/>
          </a:p>
          <a:p>
            <a:pPr lvl="2" indent="-228600"/>
            <a:r>
              <a:rPr lang="zh-CN" altLang="en-US"/>
              <a:t>第三大纲级别</a:t>
            </a:r>
            <a:endParaRPr lang="zh-CN" altLang="en-US"/>
          </a:p>
          <a:p>
            <a:pPr lvl="3" indent="-228600"/>
            <a:r>
              <a:rPr lang="zh-CN" altLang="en-US"/>
              <a:t>第四大纲级别</a:t>
            </a:r>
            <a:endParaRPr lang="zh-CN" altLang="en-US"/>
          </a:p>
          <a:p>
            <a:pPr lvl="4" indent="-228600"/>
            <a:r>
              <a:rPr lang="zh-CN" altLang="en-US"/>
              <a:t>第五大纲级别</a:t>
            </a:r>
            <a:endParaRPr lang="zh-CN" altLang="en-US"/>
          </a:p>
          <a:p>
            <a:pPr lvl="4" indent="-228600"/>
            <a:r>
              <a:rPr lang="zh-CN" altLang="en-US"/>
              <a:t>第六大纲级别</a:t>
            </a:r>
            <a:endParaRPr lang="zh-CN" altLang="en-US"/>
          </a:p>
          <a:p>
            <a:pPr lvl="4" indent="-228600"/>
            <a:r>
              <a:rPr lang="zh-CN" altLang="en-US"/>
              <a:t>第七大纲级别</a:t>
            </a:r>
            <a:endParaRPr lang="zh-CN" altLang="en-US"/>
          </a:p>
        </p:txBody>
      </p:sp>
      <p:sp>
        <p:nvSpPr>
          <p:cNvPr id="27" name="日期占位符 1026"/>
          <p:cNvSpPr>
            <a:spLocks noGrp="1"/>
          </p:cNvSpPr>
          <p:nvPr>
            <p:ph type="dt" idx="2"/>
          </p:nvPr>
        </p:nvSpPr>
        <p:spPr>
          <a:xfrm>
            <a:off x="838112" y="6356350"/>
            <a:ext cx="2738152" cy="360363"/>
          </a:xfrm>
          <a:prstGeom prst="rect">
            <a:avLst/>
          </a:prstGeom>
          <a:noFill/>
          <a:ln w="9525">
            <a:noFill/>
          </a:ln>
        </p:spPr>
        <p:txBody>
          <a:bodyPr lIns="90000" tIns="46800" rIns="90000" bIns="46800" anchor="ctr"/>
          <a:lstStyle>
            <a:lvl1pPr>
              <a:buFont typeface="Times New Roman" panose="02020603050405020304" pitchFamily="2" charset="0"/>
              <a:defRPr sz="1200">
                <a:solidFill>
                  <a:srgbClr val="898989"/>
                </a:solidFill>
              </a:defRPr>
            </a:lvl1pPr>
          </a:lstStyle>
          <a:p>
            <a:pPr lvl="0" defTabSz="449580" eaLnBrk="1" fontAlgn="base" hangingPunct="1">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zh-CN" altLang="en-US" strike="noStrike" noProof="1">
                <a:latin typeface="Arial" panose="020B0604020202020204" pitchFamily="34" charset="0"/>
                <a:ea typeface="SimSun" panose="02010600030101010101" pitchFamily="2" charset="-122"/>
                <a:cs typeface="+mn-cs"/>
              </a:rPr>
              <a:t>18/5/22</a:t>
            </a:r>
            <a:endParaRPr lang="zh-CN" altLang="en-US" sz="1200" strike="noStrike" noProof="1">
              <a:solidFill>
                <a:srgbClr val="898989"/>
              </a:solidFill>
              <a:latin typeface="Arial" panose="020B0604020202020204" pitchFamily="34" charset="0"/>
            </a:endParaRPr>
          </a:p>
        </p:txBody>
      </p:sp>
      <p:sp>
        <p:nvSpPr>
          <p:cNvPr id="28" name="灯片编号占位符 1028"/>
          <p:cNvSpPr>
            <a:spLocks noGrp="1"/>
          </p:cNvSpPr>
          <p:nvPr>
            <p:ph type="sldNum" idx="4"/>
          </p:nvPr>
        </p:nvSpPr>
        <p:spPr>
          <a:xfrm>
            <a:off x="8609703" y="6356350"/>
            <a:ext cx="2738152" cy="360363"/>
          </a:xfrm>
          <a:prstGeom prst="rect">
            <a:avLst/>
          </a:prstGeom>
          <a:noFill/>
          <a:ln w="9525">
            <a:noFill/>
          </a:ln>
        </p:spPr>
        <p:txBody>
          <a:bodyPr lIns="90000" tIns="46800" rIns="90000" bIns="46800" anchor="ctr"/>
          <a:lstStyle>
            <a:lvl1pPr algn="r">
              <a:buFont typeface="Times New Roman" panose="02020603050405020304" pitchFamily="2" charset="0"/>
              <a:defRPr sz="1200">
                <a:solidFill>
                  <a:srgbClr val="898989"/>
                </a:solidFill>
                <a:ea typeface="SimSun" panose="02010600030101010101" pitchFamily="2" charset="-122"/>
              </a:defRPr>
            </a:lvl1pPr>
          </a:lstStyle>
          <a:p>
            <a:pPr lvl="0" defTabSz="449580" eaLnBrk="1" fontAlgn="base" hangingPunct="1">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trike="noStrike" noProof="1" dirty="0">
                <a:latin typeface="Arial" panose="020B0604020202020204" pitchFamily="34" charset="0"/>
                <a:ea typeface="SimSun" panose="02010600030101010101" pitchFamily="2" charset="-122"/>
                <a:cs typeface="+mn-cs"/>
              </a:rPr>
            </a:fld>
            <a:endParaRPr lang="en-US" altLang="en-US" strike="noStrike" noProof="1">
              <a:latin typeface="Arial" panose="020B0604020202020204" pitchFamily="34" charset="0"/>
            </a:endParaRPr>
          </a:p>
        </p:txBody>
      </p:sp>
      <p:sp>
        <p:nvSpPr>
          <p:cNvPr id="29" name="日期占位符 1"/>
          <p:cNvSpPr>
            <a:spLocks noGrp="1"/>
          </p:cNvSpPr>
          <p:nvPr userDrawn="1"/>
        </p:nvSpPr>
        <p:spPr>
          <a:xfrm>
            <a:off x="965099" y="6483350"/>
            <a:ext cx="2738152" cy="360363"/>
          </a:xfrm>
          <a:prstGeom prst="rect">
            <a:avLst/>
          </a:prstGeom>
          <a:noFill/>
          <a:ln w="9525">
            <a:noFill/>
          </a:ln>
        </p:spPr>
        <p:txBody>
          <a:bodyPr lIns="90000" tIns="46800" rIns="90000" bIns="46800" anchor="ctr"/>
          <a:lstStyle>
            <a:lvl1pPr marL="0" lvl="0" indent="0" algn="l" defTabSz="449580" eaLnBrk="0" fontAlgn="base" latinLnBrk="0" hangingPunct="0">
              <a:lnSpc>
                <a:spcPct val="100000"/>
              </a:lnSpc>
              <a:spcBef>
                <a:spcPct val="0"/>
              </a:spcBef>
              <a:spcAft>
                <a:spcPct val="0"/>
              </a:spcAft>
              <a:buFont typeface="Times New Roman" panose="02020603050405020304" pitchFamily="2" charset="0"/>
              <a:buNone/>
              <a:defRPr sz="1200" b="0" i="0" u="none" kern="1200" baseline="0">
                <a:solidFill>
                  <a:srgbClr val="898989"/>
                </a:solidFill>
                <a:latin typeface="+mn-lt"/>
                <a:ea typeface="+mn-ea"/>
                <a:cs typeface="+mn-cs"/>
              </a:defRPr>
            </a:lvl1pPr>
            <a:lvl2pPr marL="742950" lvl="1" indent="-28575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2pPr>
            <a:lvl3pPr marL="1143000" lvl="2"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3pPr>
            <a:lvl4pPr marL="1600200" lvl="3"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4pPr>
            <a:lvl5pPr marL="2057400" lvl="4"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5pPr>
            <a:lvl6pPr marL="2286000" lvl="5"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6pPr>
            <a:lvl7pPr marL="2743200" lvl="6"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7pPr>
            <a:lvl8pPr marL="3199765" lvl="7"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8pPr>
            <a:lvl9pPr marL="3656965" lvl="8"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9pPr>
          </a:lstStyle>
          <a:p>
            <a:pPr lvl="0" defTabSz="449580" eaLnBrk="1" fontAlgn="base" hangingPunct="1">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zh-CN" altLang="en-US" strike="noStrike" noProof="1">
                <a:latin typeface="Arial" panose="020B0604020202020204" pitchFamily="34" charset="0"/>
                <a:ea typeface="SimSun" panose="02010600030101010101" pitchFamily="2" charset="-122"/>
                <a:cs typeface="+mn-cs"/>
              </a:rPr>
              <a:t>18/5/22</a:t>
            </a:r>
            <a:endParaRPr lang="zh-CN" altLang="en-US" sz="1200" strike="noStrike" noProof="1">
              <a:solidFill>
                <a:srgbClr val="898989"/>
              </a:solidFill>
              <a:latin typeface="Arial" panose="020B0604020202020204" pitchFamily="34" charset="0"/>
            </a:endParaRPr>
          </a:p>
        </p:txBody>
      </p:sp>
      <p:sp>
        <p:nvSpPr>
          <p:cNvPr id="30" name="灯片编号占位符 2"/>
          <p:cNvSpPr>
            <a:spLocks noGrp="1"/>
          </p:cNvSpPr>
          <p:nvPr userDrawn="1"/>
        </p:nvSpPr>
        <p:spPr>
          <a:xfrm>
            <a:off x="8736689" y="6483350"/>
            <a:ext cx="2738152" cy="360363"/>
          </a:xfrm>
          <a:prstGeom prst="rect">
            <a:avLst/>
          </a:prstGeom>
          <a:noFill/>
          <a:ln w="9525">
            <a:noFill/>
          </a:ln>
        </p:spPr>
        <p:txBody>
          <a:bodyPr lIns="90000" tIns="46800" rIns="90000" bIns="46800" anchor="ctr"/>
          <a:lstStyle>
            <a:lvl1pPr marL="0" lvl="0" indent="0" algn="r" defTabSz="449580" eaLnBrk="0" fontAlgn="base" latinLnBrk="0" hangingPunct="0">
              <a:lnSpc>
                <a:spcPct val="100000"/>
              </a:lnSpc>
              <a:spcBef>
                <a:spcPct val="0"/>
              </a:spcBef>
              <a:spcAft>
                <a:spcPct val="0"/>
              </a:spcAft>
              <a:buFont typeface="Times New Roman" panose="02020603050405020304" pitchFamily="2" charset="0"/>
              <a:buNone/>
              <a:defRPr sz="1200" b="0" i="0" u="none" kern="1200" baseline="0">
                <a:solidFill>
                  <a:srgbClr val="898989"/>
                </a:solidFill>
                <a:latin typeface="+mn-lt"/>
                <a:ea typeface="SimSun" panose="02010600030101010101" pitchFamily="2" charset="-122"/>
                <a:cs typeface="+mn-cs"/>
              </a:defRPr>
            </a:lvl1pPr>
            <a:lvl2pPr marL="742950" lvl="1" indent="-28575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2pPr>
            <a:lvl3pPr marL="1143000" lvl="2"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3pPr>
            <a:lvl4pPr marL="1600200" lvl="3"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4pPr>
            <a:lvl5pPr marL="2057400" lvl="4"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5pPr>
            <a:lvl6pPr marL="2286000" lvl="5"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6pPr>
            <a:lvl7pPr marL="2743200" lvl="6"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7pPr>
            <a:lvl8pPr marL="3199765" lvl="7"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8pPr>
            <a:lvl9pPr marL="3656965" lvl="8"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9pPr>
          </a:lstStyle>
          <a:p>
            <a:pPr lvl="0" defTabSz="449580" eaLnBrk="1" fontAlgn="base" hangingPunct="1">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trike="noStrike" noProof="1" dirty="0">
                <a:latin typeface="Arial" panose="020B0604020202020204" pitchFamily="34" charset="0"/>
                <a:ea typeface="SimSun" panose="02010600030101010101" pitchFamily="2" charset="-122"/>
                <a:cs typeface="+mn-cs"/>
              </a:rPr>
            </a:fld>
            <a:endParaRPr lang="en-US" altLang="en-US" strike="noStrike" noProof="1">
              <a:latin typeface="Arial" panose="020B0604020202020204" pitchFamily="34" charset="0"/>
            </a:endParaRPr>
          </a:p>
        </p:txBody>
      </p:sp>
      <p:pic>
        <p:nvPicPr>
          <p:cNvPr id="31" name="图片 6145" descr="C:\Users\kiiroli\Desktop\图层 1.png图层 1"/>
          <p:cNvPicPr>
            <a:picLocks noChangeAspect="1"/>
          </p:cNvPicPr>
          <p:nvPr userDrawn="1"/>
        </p:nvPicPr>
        <p:blipFill>
          <a:blip r:embed="rId2"/>
          <a:srcRect/>
          <a:stretch>
            <a:fillRect/>
          </a:stretch>
        </p:blipFill>
        <p:spPr>
          <a:xfrm>
            <a:off x="3651" y="1905"/>
            <a:ext cx="12185015" cy="6854190"/>
          </a:xfrm>
          <a:prstGeom prst="rect">
            <a:avLst/>
          </a:prstGeom>
          <a:noFill/>
          <a:ln w="9525">
            <a:noFill/>
          </a:ln>
        </p:spPr>
      </p:pic>
      <p:pic>
        <p:nvPicPr>
          <p:cNvPr id="32" name="图片 3" descr="组 217"/>
          <p:cNvPicPr>
            <a:picLocks noChangeAspect="1"/>
          </p:cNvPicPr>
          <p:nvPr userDrawn="1"/>
        </p:nvPicPr>
        <p:blipFill>
          <a:blip r:embed="rId3"/>
          <a:stretch>
            <a:fillRect/>
          </a:stretch>
        </p:blipFill>
        <p:spPr>
          <a:xfrm>
            <a:off x="302228" y="265430"/>
            <a:ext cx="427945" cy="354330"/>
          </a:xfrm>
          <a:prstGeom prst="rect">
            <a:avLst/>
          </a:prstGeom>
        </p:spPr>
      </p:pic>
      <p:pic>
        <p:nvPicPr>
          <p:cNvPr id="33" name="图片 4" descr="无英文版"/>
          <p:cNvPicPr>
            <a:picLocks noChangeAspect="1"/>
          </p:cNvPicPr>
          <p:nvPr userDrawn="1"/>
        </p:nvPicPr>
        <p:blipFill>
          <a:blip r:embed="rId4"/>
          <a:stretch>
            <a:fillRect/>
          </a:stretch>
        </p:blipFill>
        <p:spPr>
          <a:xfrm>
            <a:off x="11019912" y="6442710"/>
            <a:ext cx="994941" cy="224790"/>
          </a:xfrm>
          <a:prstGeom prst="rect">
            <a:avLst/>
          </a:prstGeom>
        </p:spPr>
      </p:pic>
      <p:sp>
        <p:nvSpPr>
          <p:cNvPr id="34" name="文本框 5"/>
          <p:cNvSpPr txBox="1"/>
          <p:nvPr userDrawn="1"/>
        </p:nvSpPr>
        <p:spPr>
          <a:xfrm>
            <a:off x="740967" y="251460"/>
            <a:ext cx="2774026" cy="368300"/>
          </a:xfrm>
          <a:prstGeom prst="rect">
            <a:avLst/>
          </a:prstGeom>
          <a:noFill/>
        </p:spPr>
        <p:txBody>
          <a:bodyPr wrap="square" rtlCol="0">
            <a:spAutoFit/>
          </a:bodyPr>
          <a:lstStyle/>
          <a:p>
            <a:r>
              <a:rPr lang="zh-CN" altLang="en-US" sz="1800">
                <a:solidFill>
                  <a:srgbClr val="268EE7"/>
                </a:solidFill>
                <a:latin typeface="腾讯体 W7" panose="020C08030202040F0204" charset="-122"/>
                <a:ea typeface="腾讯体 W7" panose="020C08030202040F0204" charset="-122"/>
              </a:rPr>
              <a:t>小标题</a:t>
            </a:r>
            <a:endParaRPr lang="zh-CN" altLang="en-US" sz="1800">
              <a:solidFill>
                <a:srgbClr val="268EE7"/>
              </a:solidFill>
              <a:latin typeface="腾讯体 W7" panose="020C08030202040F0204" charset="-122"/>
              <a:ea typeface="腾讯体 W7" panose="020C08030202040F0204" charset="-122"/>
            </a:endParaRPr>
          </a:p>
        </p:txBody>
      </p:sp>
    </p:spTree>
  </p:cSld>
  <p:clrMap bg1="lt1" tx1="dk1" bg2="lt2" tx2="dk2" accent1="accent1" accent2="accent2" accent3="accent3" accent4="accent4" accent5="accent5" accent6="accent6" hlink="hlink" folHlink="folHlink"/>
  <p:sldLayoutIdLst>
    <p:sldLayoutId id="2147483692" r:id="rId1"/>
  </p:sldLayoutIdLst>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hf sldNum="0" hdr="0" ftr="0" dt="0"/>
  <p:txStyles>
    <p:titleStyle>
      <a:lvl1pPr marL="0" lvl="0" indent="0" algn="l" defTabSz="449580" eaLnBrk="0" fontAlgn="base" latinLnBrk="0" hangingPunct="0">
        <a:lnSpc>
          <a:spcPct val="90000"/>
        </a:lnSpc>
        <a:spcBef>
          <a:spcPct val="0"/>
        </a:spcBef>
        <a:spcAft>
          <a:spcPct val="0"/>
        </a:spcAft>
        <a:buSzPct val="100000"/>
        <a:buFont typeface="Times New Roman" panose="02020603050405020304" pitchFamily="2" charset="0"/>
        <a:buNone/>
        <a:defRPr sz="4400" b="0" i="0" u="none" kern="1200" baseline="0">
          <a:solidFill>
            <a:srgbClr val="000000"/>
          </a:solidFill>
          <a:latin typeface="+mj-lt"/>
          <a:ea typeface="+mj-ea"/>
          <a:cs typeface="+mj-cs"/>
        </a:defRPr>
      </a:lvl1pPr>
    </p:titleStyle>
    <p:bodyStyle>
      <a:lvl1pPr marL="342900" lvl="0" indent="-342900" algn="l" defTabSz="449580" eaLnBrk="0" fontAlgn="base" latinLnBrk="0" hangingPunct="0">
        <a:lnSpc>
          <a:spcPct val="90000"/>
        </a:lnSpc>
        <a:spcBef>
          <a:spcPts val="1000"/>
        </a:spcBef>
        <a:spcAft>
          <a:spcPct val="0"/>
        </a:spcAft>
        <a:buSzPct val="100000"/>
        <a:buFont typeface="Times New Roman" panose="02020603050405020304" pitchFamily="2" charset="0"/>
        <a:buNone/>
        <a:defRPr sz="2800" b="0" i="0" u="none" kern="1200" baseline="0">
          <a:solidFill>
            <a:srgbClr val="000000"/>
          </a:solidFill>
          <a:latin typeface="+mn-lt"/>
          <a:ea typeface="+mn-ea"/>
          <a:cs typeface="+mn-cs"/>
        </a:defRPr>
      </a:lvl1pPr>
      <a:lvl2pPr marL="742950" lvl="1" indent="-285750" algn="l" defTabSz="449580" eaLnBrk="0" fontAlgn="base" latinLnBrk="0" hangingPunct="0">
        <a:lnSpc>
          <a:spcPct val="90000"/>
        </a:lnSpc>
        <a:spcBef>
          <a:spcPts val="500"/>
        </a:spcBef>
        <a:spcAft>
          <a:spcPct val="0"/>
        </a:spcAft>
        <a:buSzPct val="100000"/>
        <a:buFont typeface="Times New Roman" panose="02020603050405020304" pitchFamily="2" charset="0"/>
        <a:buNone/>
        <a:defRPr sz="2400" b="0" i="0" u="none" kern="1200" baseline="0">
          <a:solidFill>
            <a:srgbClr val="000000"/>
          </a:solidFill>
          <a:latin typeface="+mn-lt"/>
          <a:ea typeface="+mn-ea"/>
          <a:cs typeface="+mn-cs"/>
        </a:defRPr>
      </a:lvl2pPr>
      <a:lvl3pPr marL="1143000" lvl="2" indent="-228600" algn="l" defTabSz="449580" eaLnBrk="0" fontAlgn="base" latinLnBrk="0" hangingPunct="0">
        <a:lnSpc>
          <a:spcPct val="90000"/>
        </a:lnSpc>
        <a:spcBef>
          <a:spcPts val="500"/>
        </a:spcBef>
        <a:spcAft>
          <a:spcPct val="0"/>
        </a:spcAft>
        <a:buSzPct val="100000"/>
        <a:buFont typeface="Times New Roman" panose="02020603050405020304" pitchFamily="2" charset="0"/>
        <a:buNone/>
        <a:defRPr sz="2000" b="0" i="0" u="none" kern="1200" baseline="0">
          <a:solidFill>
            <a:srgbClr val="000000"/>
          </a:solidFill>
          <a:latin typeface="+mn-lt"/>
          <a:ea typeface="+mn-ea"/>
          <a:cs typeface="+mn-cs"/>
        </a:defRPr>
      </a:lvl3pPr>
      <a:lvl4pPr marL="1600200" lvl="3" indent="-228600" algn="l" defTabSz="449580" eaLnBrk="0" fontAlgn="base" latinLnBrk="0" hangingPunct="0">
        <a:lnSpc>
          <a:spcPct val="90000"/>
        </a:lnSpc>
        <a:spcBef>
          <a:spcPts val="500"/>
        </a:spcBef>
        <a:spcAft>
          <a:spcPct val="0"/>
        </a:spcAft>
        <a:buSzPct val="100000"/>
        <a:buFont typeface="Times New Roman" panose="02020603050405020304" pitchFamily="2" charset="0"/>
        <a:buNone/>
        <a:defRPr sz="1800" b="0" i="0" u="none" kern="1200" baseline="0">
          <a:solidFill>
            <a:srgbClr val="000000"/>
          </a:solidFill>
          <a:latin typeface="+mn-lt"/>
          <a:ea typeface="+mn-ea"/>
          <a:cs typeface="+mn-cs"/>
        </a:defRPr>
      </a:lvl4pPr>
      <a:lvl5pPr marL="2057400" lvl="4" indent="-228600" algn="l" defTabSz="449580" eaLnBrk="0" fontAlgn="base" latinLnBrk="0" hangingPunct="0">
        <a:lnSpc>
          <a:spcPct val="90000"/>
        </a:lnSpc>
        <a:spcBef>
          <a:spcPts val="500"/>
        </a:spcBef>
        <a:spcAft>
          <a:spcPct val="0"/>
        </a:spcAft>
        <a:buSzPct val="100000"/>
        <a:buFont typeface="Times New Roman" panose="02020603050405020304" pitchFamily="2" charset="0"/>
        <a:buNone/>
        <a:defRPr sz="1800" b="0" i="0" u="none" kern="1200" baseline="0">
          <a:solidFill>
            <a:srgbClr val="000000"/>
          </a:solidFill>
          <a:latin typeface="+mn-lt"/>
          <a:ea typeface="+mn-ea"/>
          <a:cs typeface="+mn-cs"/>
        </a:defRPr>
      </a:lvl5pPr>
      <a:lvl6pPr marL="2514600" lvl="5" indent="-228600" algn="l" defTabSz="449580" eaLnBrk="0" fontAlgn="base" latinLnBrk="0" hangingPunct="0">
        <a:lnSpc>
          <a:spcPct val="90000"/>
        </a:lnSpc>
        <a:spcBef>
          <a:spcPts val="500"/>
        </a:spcBef>
        <a:spcAft>
          <a:spcPct val="0"/>
        </a:spcAft>
        <a:buSzPct val="100000"/>
        <a:buFont typeface="Times New Roman" panose="02020603050405020304" pitchFamily="2" charset="0"/>
        <a:buNone/>
        <a:defRPr sz="1800" b="0" i="0" u="none" kern="1200" baseline="0">
          <a:solidFill>
            <a:srgbClr val="000000"/>
          </a:solidFill>
          <a:latin typeface="+mn-lt"/>
          <a:ea typeface="+mn-ea"/>
          <a:cs typeface="+mn-cs"/>
        </a:defRPr>
      </a:lvl6pPr>
      <a:lvl7pPr marL="2971800" lvl="6" indent="-228600" algn="l" defTabSz="449580" eaLnBrk="0" fontAlgn="base" latinLnBrk="0" hangingPunct="0">
        <a:lnSpc>
          <a:spcPct val="90000"/>
        </a:lnSpc>
        <a:spcBef>
          <a:spcPts val="500"/>
        </a:spcBef>
        <a:spcAft>
          <a:spcPct val="0"/>
        </a:spcAft>
        <a:buSzPct val="100000"/>
        <a:buFont typeface="Times New Roman" panose="02020603050405020304" pitchFamily="2" charset="0"/>
        <a:buNone/>
        <a:defRPr sz="1800" b="0" i="0" u="none" kern="1200" baseline="0">
          <a:solidFill>
            <a:srgbClr val="000000"/>
          </a:solidFill>
          <a:latin typeface="+mn-lt"/>
          <a:ea typeface="+mn-ea"/>
          <a:cs typeface="+mn-cs"/>
        </a:defRPr>
      </a:lvl7pPr>
      <a:lvl8pPr marL="3429000" lvl="7" indent="-228600" algn="l" defTabSz="449580" eaLnBrk="0" fontAlgn="base" latinLnBrk="0" hangingPunct="0">
        <a:lnSpc>
          <a:spcPct val="90000"/>
        </a:lnSpc>
        <a:spcBef>
          <a:spcPts val="500"/>
        </a:spcBef>
        <a:spcAft>
          <a:spcPct val="0"/>
        </a:spcAft>
        <a:buSzPct val="100000"/>
        <a:buFont typeface="Times New Roman" panose="02020603050405020304" pitchFamily="2" charset="0"/>
        <a:buNone/>
        <a:defRPr sz="1800" b="0" i="0" u="none" kern="1200" baseline="0">
          <a:solidFill>
            <a:srgbClr val="000000"/>
          </a:solidFill>
          <a:latin typeface="+mn-lt"/>
          <a:ea typeface="+mn-ea"/>
          <a:cs typeface="+mn-cs"/>
        </a:defRPr>
      </a:lvl8pPr>
      <a:lvl9pPr marL="3886200" lvl="8" indent="-228600" algn="l" defTabSz="449580" eaLnBrk="0" fontAlgn="base" latinLnBrk="0" hangingPunct="0">
        <a:lnSpc>
          <a:spcPct val="90000"/>
        </a:lnSpc>
        <a:spcBef>
          <a:spcPts val="500"/>
        </a:spcBef>
        <a:spcAft>
          <a:spcPct val="0"/>
        </a:spcAft>
        <a:buSzPct val="100000"/>
        <a:buFont typeface="Times New Roman" panose="02020603050405020304" pitchFamily="2" charset="0"/>
        <a:buNone/>
        <a:defRPr sz="1800" b="0" i="0" u="none" kern="1200" baseline="0">
          <a:solidFill>
            <a:srgbClr val="000000"/>
          </a:solidFill>
          <a:latin typeface="+mn-lt"/>
          <a:ea typeface="+mn-ea"/>
          <a:cs typeface="+mn-cs"/>
        </a:defRPr>
      </a:lvl9pPr>
    </p:bodyStyle>
    <p:otherStyle>
      <a:lvl1pPr marL="0" lvl="0" indent="0" algn="l" defTabSz="44958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bg1"/>
          </a:solidFill>
          <a:latin typeface="+mn-lt"/>
          <a:ea typeface="+mn-ea"/>
          <a:cs typeface="+mn-cs"/>
        </a:defRPr>
      </a:lvl1pPr>
      <a:lvl2pPr marL="742950" lvl="1" indent="-28575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2pPr>
      <a:lvl3pPr marL="1143000" lvl="2"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3pPr>
      <a:lvl4pPr marL="1600200" lvl="3"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4pPr>
      <a:lvl5pPr marL="2057400" lvl="4"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5pPr>
      <a:lvl6pPr marL="2286000" lvl="5"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6pPr>
      <a:lvl7pPr marL="2743200" lvl="6"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7pPr>
      <a:lvl8pPr marL="3200400" lvl="7"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8pPr>
      <a:lvl9pPr marL="3657600" lvl="8"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标题占位符 1"/>
          <p:cNvSpPr>
            <a:spLocks noGrp="1"/>
          </p:cNvSpPr>
          <p:nvPr>
            <p:ph type="title"/>
          </p:nvPr>
        </p:nvSpPr>
        <p:spPr>
          <a:xfrm>
            <a:off x="838200" y="365125"/>
            <a:ext cx="10515600" cy="1325563"/>
          </a:xfrm>
          <a:prstGeom prst="rect">
            <a:avLst/>
          </a:prstGeom>
        </p:spPr>
        <p:txBody>
          <a:bodyPr vert="horz" lIns="91440" tIns="45720" rIns="91440" bIns="45720" anchor="ctr">
            <a:normAutofit/>
          </a:bodyPr>
          <a:lstStyle/>
          <a:p>
            <a:r>
              <a:rPr lang="zh-CN" dirty="0"/>
              <a:t>单击此处编辑母版标题样式</a:t>
            </a:r>
            <a:endParaRPr dirty="0"/>
          </a:p>
        </p:txBody>
      </p:sp>
      <p:sp>
        <p:nvSpPr>
          <p:cNvPr id="9" name="文本占位符 2"/>
          <p:cNvSpPr>
            <a:spLocks noGrp="1"/>
          </p:cNvSpPr>
          <p:nvPr>
            <p:ph type="body" idx="1"/>
          </p:nvPr>
        </p:nvSpPr>
        <p:spPr>
          <a:xfrm>
            <a:off x="838200" y="1825625"/>
            <a:ext cx="10515600" cy="4351338"/>
          </a:xfrm>
          <a:prstGeom prst="rect">
            <a:avLst/>
          </a:prstGeom>
        </p:spPr>
        <p:txBody>
          <a:bodyPr vert="horz" lIns="91440" tIns="45720" rIns="91440" bIns="45720">
            <a:normAutofit/>
          </a:bodyPr>
          <a:lstStyle/>
          <a:p>
            <a:pPr lvl="0"/>
            <a:r>
              <a:rPr lang="zh-CN" dirty="0"/>
              <a:t>单击此处编辑母版文本样式</a:t>
            </a:r>
            <a:endParaRPr dirty="0"/>
          </a:p>
          <a:p>
            <a:pPr lvl="1"/>
            <a:r>
              <a:rPr lang="zh-CN" dirty="0"/>
              <a:t>二级</a:t>
            </a:r>
            <a:endParaRPr dirty="0"/>
          </a:p>
          <a:p>
            <a:pPr lvl="2"/>
            <a:r>
              <a:rPr lang="zh-CN" dirty="0"/>
              <a:t>三级</a:t>
            </a:r>
            <a:endParaRPr dirty="0"/>
          </a:p>
          <a:p>
            <a:pPr lvl="3"/>
            <a:r>
              <a:rPr lang="zh-CN" dirty="0"/>
              <a:t>四级</a:t>
            </a:r>
            <a:endParaRPr dirty="0"/>
          </a:p>
          <a:p>
            <a:pPr lvl="4"/>
            <a:r>
              <a:rPr lang="zh-CN" dirty="0"/>
              <a:t>五级</a:t>
            </a:r>
            <a:endParaRPr dirty="0"/>
          </a:p>
        </p:txBody>
      </p:sp>
      <p:sp>
        <p:nvSpPr>
          <p:cNvPr id="10" name="日期占位符 3"/>
          <p:cNvSpPr>
            <a:spLocks noGrp="1"/>
          </p:cNvSpPr>
          <p:nvPr>
            <p:ph type="dt" idx="2"/>
          </p:nvPr>
        </p:nvSpPr>
        <p:spPr>
          <a:xfrm>
            <a:off x="838200" y="6356350"/>
            <a:ext cx="2743200" cy="365125"/>
          </a:xfrm>
          <a:prstGeom prst="rect">
            <a:avLst/>
          </a:prstGeom>
        </p:spPr>
        <p:txBody>
          <a:bodyPr vert="horz" lIns="91440" tIns="45720" rIns="91440" bIns="45720" anchor="ctr"/>
          <a:lstStyle>
            <a:lvl1pPr lvl="0" algn="l">
              <a:defRPr sz="1200">
                <a:solidFill>
                  <a:schemeClr val="tx1">
                    <a:tint val="75000"/>
                  </a:schemeClr>
                </a:solidFill>
                <a:latin typeface="Microsoft YaHei" panose="020B0503020204020204" charset="-122"/>
                <a:ea typeface="Microsoft YaHei" panose="020B0503020204020204" charset="-122"/>
              </a:defRPr>
            </a:lvl1pPr>
          </a:lstStyle>
          <a:p>
            <a:fld id="{C14ADBE2-30DF-480B-A5CC-C216012A8DE2}" type="datetime1">
              <a:rPr lang="en-US" altLang="zh-CN" smtClean="0"/>
            </a:fld>
            <a:endParaRPr lang="zh-CN" dirty="0"/>
          </a:p>
        </p:txBody>
      </p:sp>
      <p:sp>
        <p:nvSpPr>
          <p:cNvPr id="11" name="页脚占位符 4"/>
          <p:cNvSpPr>
            <a:spLocks noGrp="1"/>
          </p:cNvSpPr>
          <p:nvPr>
            <p:ph type="ftr" idx="3"/>
          </p:nvPr>
        </p:nvSpPr>
        <p:spPr>
          <a:xfrm>
            <a:off x="4038600" y="6356350"/>
            <a:ext cx="4114800" cy="365125"/>
          </a:xfrm>
          <a:prstGeom prst="rect">
            <a:avLst/>
          </a:prstGeom>
        </p:spPr>
        <p:txBody>
          <a:bodyPr vert="horz" lIns="91440" tIns="45720" rIns="91440" bIns="45720" anchor="ctr"/>
          <a:lstStyle>
            <a:lvl1pPr lvl="0" algn="ctr">
              <a:defRPr sz="1200">
                <a:solidFill>
                  <a:schemeClr val="tx1">
                    <a:tint val="75000"/>
                  </a:schemeClr>
                </a:solidFill>
                <a:latin typeface="Microsoft YaHei" panose="020B0503020204020204" charset="-122"/>
                <a:ea typeface="Microsoft YaHei" panose="020B0503020204020204" charset="-122"/>
              </a:defRPr>
            </a:lvl1pPr>
          </a:lstStyle>
          <a:p>
            <a:endParaRPr lang="zh-CN" dirty="0"/>
          </a:p>
        </p:txBody>
      </p:sp>
      <p:sp>
        <p:nvSpPr>
          <p:cNvPr id="12" name="灯片编号占位符 5"/>
          <p:cNvSpPr>
            <a:spLocks noGrp="1"/>
          </p:cNvSpPr>
          <p:nvPr>
            <p:ph type="sldNum" idx="4"/>
          </p:nvPr>
        </p:nvSpPr>
        <p:spPr>
          <a:xfrm>
            <a:off x="8610600" y="6356350"/>
            <a:ext cx="2743200" cy="365125"/>
          </a:xfrm>
          <a:prstGeom prst="rect">
            <a:avLst/>
          </a:prstGeom>
        </p:spPr>
        <p:txBody>
          <a:bodyPr vert="horz" lIns="91440" tIns="45720" rIns="91440" bIns="45720" anchor="ctr"/>
          <a:lstStyle>
            <a:lvl1pPr lvl="0" algn="r">
              <a:defRPr sz="1200">
                <a:solidFill>
                  <a:schemeClr val="tx1">
                    <a:tint val="75000"/>
                  </a:schemeClr>
                </a:solidFill>
                <a:latin typeface="Microsoft YaHei" panose="020B0503020204020204" charset="-122"/>
                <a:ea typeface="Microsoft YaHei" panose="020B0503020204020204" charset="-122"/>
              </a:defRPr>
            </a:lvl1pPr>
          </a:lstStyle>
          <a:p>
            <a:fld id="{DD09DED9-3562-4003-9ED4-F9F7C2DA97F0}" type="slidenum">
              <a:rPr lang="en-US" altLang="zh-CN" smtClean="0"/>
            </a:fld>
            <a:endParaRPr lang="zh-CN"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txStyles>
    <p:titleStyle>
      <a:lvl1pPr lvl="0" algn="l" defTabSz="914400">
        <a:lnSpc>
          <a:spcPct val="130000"/>
        </a:lnSpc>
        <a:spcBef>
          <a:spcPct val="0"/>
        </a:spcBef>
        <a:buNone/>
        <a:defRPr sz="4400" kern="1200">
          <a:solidFill>
            <a:schemeClr val="tx1"/>
          </a:solidFill>
          <a:latin typeface="Microsoft YaHei" panose="020B0503020204020204" charset="-122"/>
          <a:ea typeface="Microsoft YaHei" panose="020B0503020204020204" charset="-122"/>
        </a:defRPr>
      </a:lvl1pPr>
    </p:titleStyle>
    <p:bodyStyle>
      <a:lvl1pPr marL="228600" lvl="0" indent="-228600" algn="l" defTabSz="914400">
        <a:lnSpc>
          <a:spcPct val="130000"/>
        </a:lnSpc>
        <a:spcBef>
          <a:spcPts val="1000"/>
        </a:spcBef>
        <a:buFont typeface="Arial" panose="020B0604020202020204" pitchFamily="34" charset="0"/>
        <a:buChar char="•"/>
        <a:defRPr sz="2800" kern="1200">
          <a:solidFill>
            <a:schemeClr val="tx1"/>
          </a:solidFill>
          <a:latin typeface="Microsoft YaHei" panose="020B0503020204020204" charset="-122"/>
          <a:ea typeface="Microsoft YaHei" panose="020B0503020204020204" charset="-122"/>
        </a:defRPr>
      </a:lvl1pPr>
      <a:lvl2pPr marL="685800" lvl="1" indent="-228600" algn="l" defTabSz="914400">
        <a:lnSpc>
          <a:spcPct val="130000"/>
        </a:lnSpc>
        <a:spcBef>
          <a:spcPts val="500"/>
        </a:spcBef>
        <a:buFont typeface="Arial" panose="020B0604020202020204" pitchFamily="34" charset="0"/>
        <a:buChar char="•"/>
        <a:defRPr sz="2400" kern="1200">
          <a:solidFill>
            <a:schemeClr val="tx1"/>
          </a:solidFill>
          <a:latin typeface="Microsoft YaHei" panose="020B0503020204020204" charset="-122"/>
          <a:ea typeface="Microsoft YaHei" panose="020B0503020204020204" charset="-122"/>
        </a:defRPr>
      </a:lvl2pPr>
      <a:lvl3pPr marL="1143000" lvl="2" indent="-228600" algn="l" defTabSz="914400">
        <a:lnSpc>
          <a:spcPct val="130000"/>
        </a:lnSpc>
        <a:spcBef>
          <a:spcPts val="500"/>
        </a:spcBef>
        <a:buFont typeface="Arial" panose="020B0604020202020204" pitchFamily="34" charset="0"/>
        <a:buChar char="•"/>
        <a:defRPr sz="2000" kern="1200">
          <a:solidFill>
            <a:schemeClr val="tx1"/>
          </a:solidFill>
          <a:latin typeface="Microsoft YaHei" panose="020B0503020204020204" charset="-122"/>
          <a:ea typeface="Microsoft YaHei" panose="020B0503020204020204" charset="-122"/>
        </a:defRPr>
      </a:lvl3pPr>
      <a:lvl4pPr marL="1600200" lvl="3" indent="-228600" algn="l" defTabSz="914400">
        <a:lnSpc>
          <a:spcPct val="130000"/>
        </a:lnSpc>
        <a:spcBef>
          <a:spcPts val="500"/>
        </a:spcBef>
        <a:buFont typeface="Arial" panose="020B0604020202020204" pitchFamily="34" charset="0"/>
        <a:buChar char="•"/>
        <a:defRPr sz="1800" kern="1200">
          <a:solidFill>
            <a:schemeClr val="tx1"/>
          </a:solidFill>
          <a:latin typeface="Microsoft YaHei" panose="020B0503020204020204" charset="-122"/>
          <a:ea typeface="Microsoft YaHei" panose="020B0503020204020204" charset="-122"/>
        </a:defRPr>
      </a:lvl4pPr>
      <a:lvl5pPr marL="2057400" lvl="4" indent="-228600" algn="l" defTabSz="914400">
        <a:lnSpc>
          <a:spcPct val="130000"/>
        </a:lnSpc>
        <a:spcBef>
          <a:spcPts val="500"/>
        </a:spcBef>
        <a:buFont typeface="Arial" panose="020B0604020202020204" pitchFamily="34" charset="0"/>
        <a:buChar char="•"/>
        <a:defRPr sz="1800" kern="1200">
          <a:solidFill>
            <a:schemeClr val="tx1"/>
          </a:solidFill>
          <a:latin typeface="Microsoft YaHei" panose="020B0503020204020204" charset="-122"/>
          <a:ea typeface="Microsoft YaHei" panose="020B0503020204020204" charset="-122"/>
        </a:defRPr>
      </a:lvl5pPr>
      <a:lvl6pPr marL="2514600" lvl="5" indent="-228600" algn="l" defTabSz="914400">
        <a:lnSpc>
          <a:spcPct val="130000"/>
        </a:lnSpc>
        <a:spcBef>
          <a:spcPts val="500"/>
        </a:spcBef>
        <a:buFont typeface="Arial" panose="020B0604020202020204" pitchFamily="34" charset="0"/>
        <a:buChar char="•"/>
        <a:defRPr sz="1800" kern="1200">
          <a:solidFill>
            <a:schemeClr val="tx1"/>
          </a:solidFill>
          <a:latin typeface="Arial" panose="020B0604020202020204"/>
          <a:ea typeface="Microsoft YaHei" panose="020B0503020204020204" charset="-122"/>
        </a:defRPr>
      </a:lvl6pPr>
      <a:lvl7pPr marL="2971800" lvl="6" indent="-228600" algn="l" defTabSz="914400">
        <a:lnSpc>
          <a:spcPct val="130000"/>
        </a:lnSpc>
        <a:spcBef>
          <a:spcPts val="500"/>
        </a:spcBef>
        <a:buFont typeface="Arial" panose="020B0604020202020204" pitchFamily="34" charset="0"/>
        <a:buChar char="•"/>
        <a:defRPr sz="1800" kern="1200">
          <a:solidFill>
            <a:schemeClr val="tx1"/>
          </a:solidFill>
          <a:latin typeface="Arial" panose="020B0604020202020204"/>
          <a:ea typeface="Microsoft YaHei" panose="020B0503020204020204" charset="-122"/>
        </a:defRPr>
      </a:lvl7pPr>
      <a:lvl8pPr marL="3429000" lvl="7" indent="-228600" algn="l" defTabSz="914400">
        <a:lnSpc>
          <a:spcPct val="130000"/>
        </a:lnSpc>
        <a:spcBef>
          <a:spcPts val="500"/>
        </a:spcBef>
        <a:buFont typeface="Arial" panose="020B0604020202020204" pitchFamily="34" charset="0"/>
        <a:buChar char="•"/>
        <a:defRPr sz="1800" kern="1200">
          <a:solidFill>
            <a:schemeClr val="tx1"/>
          </a:solidFill>
          <a:latin typeface="Arial" panose="020B0604020202020204"/>
          <a:ea typeface="Microsoft YaHei" panose="020B0503020204020204" charset="-122"/>
        </a:defRPr>
      </a:lvl8pPr>
      <a:lvl9pPr marL="3886200" lvl="8" indent="-228600" algn="l" defTabSz="914400">
        <a:lnSpc>
          <a:spcPct val="130000"/>
        </a:lnSpc>
        <a:spcBef>
          <a:spcPts val="500"/>
        </a:spcBef>
        <a:buFont typeface="Arial" panose="020B0604020202020204" pitchFamily="34" charset="0"/>
        <a:buChar char="•"/>
        <a:defRPr sz="1800" kern="1200">
          <a:solidFill>
            <a:schemeClr val="tx1"/>
          </a:solidFill>
          <a:latin typeface="Arial" panose="020B0604020202020204"/>
          <a:ea typeface="Microsoft YaHei" panose="020B0503020204020204" charset="-122"/>
        </a:defRPr>
      </a:lvl9pPr>
    </p:bodyStyle>
    <p:otherStyle>
      <a:lvl1pPr marL="0" lvl="0" algn="l" defTabSz="914400">
        <a:lnSpc>
          <a:spcPct val="130000"/>
        </a:lnSpc>
        <a:defRPr sz="1800" kern="1200">
          <a:solidFill>
            <a:schemeClr val="tx1"/>
          </a:solidFill>
          <a:latin typeface="Arial" panose="020B0604020202020204"/>
          <a:ea typeface="Microsoft YaHei" panose="020B0503020204020204" charset="-122"/>
        </a:defRPr>
      </a:lvl1pPr>
      <a:lvl2pPr marL="457200" lvl="1" algn="l" defTabSz="914400">
        <a:lnSpc>
          <a:spcPct val="130000"/>
        </a:lnSpc>
        <a:defRPr sz="1800" kern="1200">
          <a:solidFill>
            <a:schemeClr val="tx1"/>
          </a:solidFill>
          <a:latin typeface="Arial" panose="020B0604020202020204"/>
          <a:ea typeface="Microsoft YaHei" panose="020B0503020204020204" charset="-122"/>
        </a:defRPr>
      </a:lvl2pPr>
      <a:lvl3pPr marL="914400" lvl="2" algn="l" defTabSz="914400">
        <a:lnSpc>
          <a:spcPct val="130000"/>
        </a:lnSpc>
        <a:defRPr sz="1800" kern="1200">
          <a:solidFill>
            <a:schemeClr val="tx1"/>
          </a:solidFill>
          <a:latin typeface="Arial" panose="020B0604020202020204"/>
          <a:ea typeface="Microsoft YaHei" panose="020B0503020204020204" charset="-122"/>
        </a:defRPr>
      </a:lvl3pPr>
      <a:lvl4pPr marL="1371600" lvl="3" algn="l" defTabSz="914400">
        <a:lnSpc>
          <a:spcPct val="130000"/>
        </a:lnSpc>
        <a:defRPr sz="1800" kern="1200">
          <a:solidFill>
            <a:schemeClr val="tx1"/>
          </a:solidFill>
          <a:latin typeface="Arial" panose="020B0604020202020204"/>
          <a:ea typeface="Microsoft YaHei" panose="020B0503020204020204" charset="-122"/>
        </a:defRPr>
      </a:lvl4pPr>
      <a:lvl5pPr marL="1828800" lvl="4" algn="l" defTabSz="914400">
        <a:lnSpc>
          <a:spcPct val="130000"/>
        </a:lnSpc>
        <a:defRPr sz="1800" kern="1200">
          <a:solidFill>
            <a:schemeClr val="tx1"/>
          </a:solidFill>
          <a:latin typeface="Arial" panose="020B0604020202020204"/>
          <a:ea typeface="Microsoft YaHei" panose="020B0503020204020204" charset="-122"/>
        </a:defRPr>
      </a:lvl5pPr>
      <a:lvl6pPr marL="2286000" lvl="5" algn="l" defTabSz="914400">
        <a:lnSpc>
          <a:spcPct val="130000"/>
        </a:lnSpc>
        <a:defRPr sz="1800" kern="1200">
          <a:solidFill>
            <a:schemeClr val="tx1"/>
          </a:solidFill>
          <a:latin typeface="Arial" panose="020B0604020202020204"/>
          <a:ea typeface="Microsoft YaHei" panose="020B0503020204020204" charset="-122"/>
        </a:defRPr>
      </a:lvl6pPr>
      <a:lvl7pPr marL="2743200" lvl="6" algn="l" defTabSz="914400">
        <a:lnSpc>
          <a:spcPct val="130000"/>
        </a:lnSpc>
        <a:defRPr sz="1800" kern="1200">
          <a:solidFill>
            <a:schemeClr val="tx1"/>
          </a:solidFill>
          <a:latin typeface="Arial" panose="020B0604020202020204"/>
          <a:ea typeface="Microsoft YaHei" panose="020B0503020204020204" charset="-122"/>
        </a:defRPr>
      </a:lvl7pPr>
      <a:lvl8pPr marL="3200400" lvl="7" algn="l" defTabSz="914400">
        <a:lnSpc>
          <a:spcPct val="130000"/>
        </a:lnSpc>
        <a:defRPr sz="1800" kern="1200">
          <a:solidFill>
            <a:schemeClr val="tx1"/>
          </a:solidFill>
          <a:latin typeface="Arial" panose="020B0604020202020204"/>
          <a:ea typeface="Microsoft YaHei" panose="020B0503020204020204" charset="-122"/>
        </a:defRPr>
      </a:lvl8pPr>
      <a:lvl9pPr marL="3657600" lvl="8" algn="l" defTabSz="914400">
        <a:lnSpc>
          <a:spcPct val="130000"/>
        </a:lnSpc>
        <a:defRPr sz="1800" kern="1200">
          <a:solidFill>
            <a:schemeClr val="tx1"/>
          </a:solidFill>
          <a:latin typeface="Arial" panose="020B0604020202020204"/>
          <a:ea typeface="Microsoft YaHei" panose="020B0503020204020204" charset="-122"/>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标题占位符 1"/>
          <p:cNvSpPr>
            <a:spLocks noGrp="1"/>
          </p:cNvSpPr>
          <p:nvPr>
            <p:ph type="title"/>
          </p:nvPr>
        </p:nvSpPr>
        <p:spPr>
          <a:xfrm>
            <a:off x="838200" y="365125"/>
            <a:ext cx="10515600" cy="1325563"/>
          </a:xfrm>
          <a:prstGeom prst="rect">
            <a:avLst/>
          </a:prstGeom>
        </p:spPr>
        <p:txBody>
          <a:bodyPr vert="horz" lIns="91440" tIns="45720" rIns="91440" bIns="45720" anchor="ctr">
            <a:normAutofit/>
          </a:bodyPr>
          <a:lstStyle/>
          <a:p>
            <a:r>
              <a:rPr lang="zh-CN" dirty="0"/>
              <a:t>单击此处编辑母版标题样式</a:t>
            </a:r>
            <a:endParaRPr dirty="0"/>
          </a:p>
        </p:txBody>
      </p:sp>
      <p:sp>
        <p:nvSpPr>
          <p:cNvPr id="55" name="文本占位符 2"/>
          <p:cNvSpPr>
            <a:spLocks noGrp="1"/>
          </p:cNvSpPr>
          <p:nvPr>
            <p:ph type="body" idx="1"/>
          </p:nvPr>
        </p:nvSpPr>
        <p:spPr>
          <a:xfrm>
            <a:off x="838200" y="1825625"/>
            <a:ext cx="10515600" cy="4351338"/>
          </a:xfrm>
          <a:prstGeom prst="rect">
            <a:avLst/>
          </a:prstGeom>
        </p:spPr>
        <p:txBody>
          <a:bodyPr vert="horz" lIns="91440" tIns="45720" rIns="91440" bIns="45720">
            <a:normAutofit/>
          </a:bodyPr>
          <a:lstStyle/>
          <a:p>
            <a:pPr lvl="0"/>
            <a:r>
              <a:rPr lang="zh-CN" dirty="0"/>
              <a:t>单击此处编辑母版文本样式</a:t>
            </a:r>
            <a:endParaRPr dirty="0"/>
          </a:p>
          <a:p>
            <a:pPr lvl="1"/>
            <a:r>
              <a:rPr lang="zh-CN" dirty="0"/>
              <a:t>二级</a:t>
            </a:r>
            <a:endParaRPr dirty="0"/>
          </a:p>
          <a:p>
            <a:pPr lvl="2"/>
            <a:r>
              <a:rPr lang="zh-CN" dirty="0"/>
              <a:t>三级</a:t>
            </a:r>
            <a:endParaRPr dirty="0"/>
          </a:p>
          <a:p>
            <a:pPr lvl="3"/>
            <a:r>
              <a:rPr lang="zh-CN" dirty="0"/>
              <a:t>四级</a:t>
            </a:r>
            <a:endParaRPr dirty="0"/>
          </a:p>
          <a:p>
            <a:pPr lvl="4"/>
            <a:r>
              <a:rPr lang="zh-CN" dirty="0"/>
              <a:t>五级</a:t>
            </a:r>
            <a:endParaRPr dirty="0"/>
          </a:p>
        </p:txBody>
      </p:sp>
      <p:sp>
        <p:nvSpPr>
          <p:cNvPr id="56" name="日期占位符 3"/>
          <p:cNvSpPr>
            <a:spLocks noGrp="1"/>
          </p:cNvSpPr>
          <p:nvPr>
            <p:ph type="dt" idx="2"/>
          </p:nvPr>
        </p:nvSpPr>
        <p:spPr>
          <a:xfrm>
            <a:off x="838200" y="6356350"/>
            <a:ext cx="2743200" cy="365125"/>
          </a:xfrm>
          <a:prstGeom prst="rect">
            <a:avLst/>
          </a:prstGeom>
        </p:spPr>
        <p:txBody>
          <a:bodyPr vert="horz" lIns="91440" tIns="45720" rIns="91440" bIns="45720" anchor="ctr"/>
          <a:lstStyle>
            <a:lvl1pPr lvl="0" algn="l">
              <a:defRPr sz="1200">
                <a:solidFill>
                  <a:schemeClr val="tx1">
                    <a:tint val="75000"/>
                  </a:schemeClr>
                </a:solidFill>
                <a:latin typeface="Microsoft YaHei" panose="020B0503020204020204" charset="-122"/>
                <a:ea typeface="Microsoft YaHei" panose="020B0503020204020204" charset="-122"/>
              </a:defRPr>
            </a:lvl1pPr>
          </a:lstStyle>
          <a:p>
            <a:fld id="{C14ADBE2-30DF-480B-A5CC-C216012A8DE2}" type="datetime1">
              <a:rPr lang="en-US" altLang="zh-CN" smtClean="0"/>
            </a:fld>
            <a:endParaRPr lang="zh-CN" dirty="0"/>
          </a:p>
        </p:txBody>
      </p:sp>
      <p:sp>
        <p:nvSpPr>
          <p:cNvPr id="57" name="页脚占位符 4"/>
          <p:cNvSpPr>
            <a:spLocks noGrp="1"/>
          </p:cNvSpPr>
          <p:nvPr>
            <p:ph type="ftr" idx="3"/>
          </p:nvPr>
        </p:nvSpPr>
        <p:spPr>
          <a:xfrm>
            <a:off x="4038600" y="6356350"/>
            <a:ext cx="4114800" cy="365125"/>
          </a:xfrm>
          <a:prstGeom prst="rect">
            <a:avLst/>
          </a:prstGeom>
        </p:spPr>
        <p:txBody>
          <a:bodyPr vert="horz" lIns="91440" tIns="45720" rIns="91440" bIns="45720" anchor="ctr"/>
          <a:lstStyle>
            <a:lvl1pPr lvl="0" algn="ctr">
              <a:defRPr sz="1200">
                <a:solidFill>
                  <a:schemeClr val="tx1">
                    <a:tint val="75000"/>
                  </a:schemeClr>
                </a:solidFill>
                <a:latin typeface="Microsoft YaHei" panose="020B0503020204020204" charset="-122"/>
                <a:ea typeface="Microsoft YaHei" panose="020B0503020204020204" charset="-122"/>
              </a:defRPr>
            </a:lvl1pPr>
          </a:lstStyle>
          <a:p>
            <a:endParaRPr lang="zh-CN" dirty="0"/>
          </a:p>
        </p:txBody>
      </p:sp>
      <p:sp>
        <p:nvSpPr>
          <p:cNvPr id="58" name="灯片编号占位符 5"/>
          <p:cNvSpPr>
            <a:spLocks noGrp="1"/>
          </p:cNvSpPr>
          <p:nvPr>
            <p:ph type="sldNum" idx="4"/>
          </p:nvPr>
        </p:nvSpPr>
        <p:spPr>
          <a:xfrm>
            <a:off x="8610600" y="6356350"/>
            <a:ext cx="2743200" cy="365125"/>
          </a:xfrm>
          <a:prstGeom prst="rect">
            <a:avLst/>
          </a:prstGeom>
        </p:spPr>
        <p:txBody>
          <a:bodyPr vert="horz" lIns="91440" tIns="45720" rIns="91440" bIns="45720" anchor="ctr"/>
          <a:lstStyle>
            <a:lvl1pPr lvl="0" algn="r">
              <a:defRPr sz="1200">
                <a:solidFill>
                  <a:schemeClr val="tx1">
                    <a:tint val="75000"/>
                  </a:schemeClr>
                </a:solidFill>
                <a:latin typeface="Microsoft YaHei" panose="020B0503020204020204" charset="-122"/>
                <a:ea typeface="Microsoft YaHei" panose="020B0503020204020204" charset="-122"/>
              </a:defRPr>
            </a:lvl1pPr>
          </a:lstStyle>
          <a:p>
            <a:fld id="{DD09DED9-3562-4003-9ED4-F9F7C2DA97F0}" type="slidenum">
              <a:rPr lang="en-US" altLang="zh-CN" smtClean="0"/>
            </a:fld>
            <a:endParaRPr lang="zh-CN" dirty="0"/>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txStyles>
    <p:titleStyle>
      <a:lvl1pPr lvl="0" algn="l" defTabSz="914400">
        <a:lnSpc>
          <a:spcPct val="130000"/>
        </a:lnSpc>
        <a:spcBef>
          <a:spcPct val="0"/>
        </a:spcBef>
        <a:buNone/>
        <a:defRPr sz="4400" kern="1200">
          <a:solidFill>
            <a:schemeClr val="tx1"/>
          </a:solidFill>
          <a:latin typeface="Microsoft YaHei" panose="020B0503020204020204" charset="-122"/>
          <a:ea typeface="Microsoft YaHei" panose="020B0503020204020204" charset="-122"/>
        </a:defRPr>
      </a:lvl1pPr>
    </p:titleStyle>
    <p:bodyStyle>
      <a:lvl1pPr marL="228600" lvl="0" indent="-228600" algn="l" defTabSz="914400">
        <a:lnSpc>
          <a:spcPct val="130000"/>
        </a:lnSpc>
        <a:spcBef>
          <a:spcPts val="1000"/>
        </a:spcBef>
        <a:buFont typeface="Arial" panose="020B0604020202020204" pitchFamily="34" charset="0"/>
        <a:buChar char="•"/>
        <a:defRPr sz="2800" kern="1200">
          <a:solidFill>
            <a:schemeClr val="tx1"/>
          </a:solidFill>
          <a:latin typeface="Microsoft YaHei" panose="020B0503020204020204" charset="-122"/>
          <a:ea typeface="Microsoft YaHei" panose="020B0503020204020204" charset="-122"/>
        </a:defRPr>
      </a:lvl1pPr>
      <a:lvl2pPr marL="685800" lvl="1" indent="-228600" algn="l" defTabSz="914400">
        <a:lnSpc>
          <a:spcPct val="130000"/>
        </a:lnSpc>
        <a:spcBef>
          <a:spcPts val="500"/>
        </a:spcBef>
        <a:buFont typeface="Arial" panose="020B0604020202020204" pitchFamily="34" charset="0"/>
        <a:buChar char="•"/>
        <a:defRPr sz="2400" kern="1200">
          <a:solidFill>
            <a:schemeClr val="tx1"/>
          </a:solidFill>
          <a:latin typeface="Microsoft YaHei" panose="020B0503020204020204" charset="-122"/>
          <a:ea typeface="Microsoft YaHei" panose="020B0503020204020204" charset="-122"/>
        </a:defRPr>
      </a:lvl2pPr>
      <a:lvl3pPr marL="1143000" lvl="2" indent="-228600" algn="l" defTabSz="914400">
        <a:lnSpc>
          <a:spcPct val="130000"/>
        </a:lnSpc>
        <a:spcBef>
          <a:spcPts val="500"/>
        </a:spcBef>
        <a:buFont typeface="Arial" panose="020B0604020202020204" pitchFamily="34" charset="0"/>
        <a:buChar char="•"/>
        <a:defRPr sz="2000" kern="1200">
          <a:solidFill>
            <a:schemeClr val="tx1"/>
          </a:solidFill>
          <a:latin typeface="Microsoft YaHei" panose="020B0503020204020204" charset="-122"/>
          <a:ea typeface="Microsoft YaHei" panose="020B0503020204020204" charset="-122"/>
        </a:defRPr>
      </a:lvl3pPr>
      <a:lvl4pPr marL="1600200" lvl="3" indent="-228600" algn="l" defTabSz="914400">
        <a:lnSpc>
          <a:spcPct val="130000"/>
        </a:lnSpc>
        <a:spcBef>
          <a:spcPts val="500"/>
        </a:spcBef>
        <a:buFont typeface="Arial" panose="020B0604020202020204" pitchFamily="34" charset="0"/>
        <a:buChar char="•"/>
        <a:defRPr sz="1800" kern="1200">
          <a:solidFill>
            <a:schemeClr val="tx1"/>
          </a:solidFill>
          <a:latin typeface="Microsoft YaHei" panose="020B0503020204020204" charset="-122"/>
          <a:ea typeface="Microsoft YaHei" panose="020B0503020204020204" charset="-122"/>
        </a:defRPr>
      </a:lvl4pPr>
      <a:lvl5pPr marL="2057400" lvl="4" indent="-228600" algn="l" defTabSz="914400">
        <a:lnSpc>
          <a:spcPct val="130000"/>
        </a:lnSpc>
        <a:spcBef>
          <a:spcPts val="500"/>
        </a:spcBef>
        <a:buFont typeface="Arial" panose="020B0604020202020204" pitchFamily="34" charset="0"/>
        <a:buChar char="•"/>
        <a:defRPr sz="1800" kern="1200">
          <a:solidFill>
            <a:schemeClr val="tx1"/>
          </a:solidFill>
          <a:latin typeface="Microsoft YaHei" panose="020B0503020204020204" charset="-122"/>
          <a:ea typeface="Microsoft YaHei" panose="020B0503020204020204" charset="-122"/>
        </a:defRPr>
      </a:lvl5pPr>
      <a:lvl6pPr marL="2514600" lvl="5" indent="-228600" algn="l" defTabSz="914400">
        <a:lnSpc>
          <a:spcPct val="130000"/>
        </a:lnSpc>
        <a:spcBef>
          <a:spcPts val="500"/>
        </a:spcBef>
        <a:buFont typeface="Arial" panose="020B0604020202020204" pitchFamily="34" charset="0"/>
        <a:buChar char="•"/>
        <a:defRPr sz="1800" kern="1200">
          <a:solidFill>
            <a:schemeClr val="tx1"/>
          </a:solidFill>
          <a:latin typeface="Arial" panose="020B0604020202020204"/>
          <a:ea typeface="Microsoft YaHei" panose="020B0503020204020204" charset="-122"/>
        </a:defRPr>
      </a:lvl6pPr>
      <a:lvl7pPr marL="2971800" lvl="6" indent="-228600" algn="l" defTabSz="914400">
        <a:lnSpc>
          <a:spcPct val="130000"/>
        </a:lnSpc>
        <a:spcBef>
          <a:spcPts val="500"/>
        </a:spcBef>
        <a:buFont typeface="Arial" panose="020B0604020202020204" pitchFamily="34" charset="0"/>
        <a:buChar char="•"/>
        <a:defRPr sz="1800" kern="1200">
          <a:solidFill>
            <a:schemeClr val="tx1"/>
          </a:solidFill>
          <a:latin typeface="Arial" panose="020B0604020202020204"/>
          <a:ea typeface="Microsoft YaHei" panose="020B0503020204020204" charset="-122"/>
        </a:defRPr>
      </a:lvl7pPr>
      <a:lvl8pPr marL="3429000" lvl="7" indent="-228600" algn="l" defTabSz="914400">
        <a:lnSpc>
          <a:spcPct val="130000"/>
        </a:lnSpc>
        <a:spcBef>
          <a:spcPts val="500"/>
        </a:spcBef>
        <a:buFont typeface="Arial" panose="020B0604020202020204" pitchFamily="34" charset="0"/>
        <a:buChar char="•"/>
        <a:defRPr sz="1800" kern="1200">
          <a:solidFill>
            <a:schemeClr val="tx1"/>
          </a:solidFill>
          <a:latin typeface="Arial" panose="020B0604020202020204"/>
          <a:ea typeface="Microsoft YaHei" panose="020B0503020204020204" charset="-122"/>
        </a:defRPr>
      </a:lvl8pPr>
      <a:lvl9pPr marL="3886200" lvl="8" indent="-228600" algn="l" defTabSz="914400">
        <a:lnSpc>
          <a:spcPct val="130000"/>
        </a:lnSpc>
        <a:spcBef>
          <a:spcPts val="500"/>
        </a:spcBef>
        <a:buFont typeface="Arial" panose="020B0604020202020204" pitchFamily="34" charset="0"/>
        <a:buChar char="•"/>
        <a:defRPr sz="1800" kern="1200">
          <a:solidFill>
            <a:schemeClr val="tx1"/>
          </a:solidFill>
          <a:latin typeface="Arial" panose="020B0604020202020204"/>
          <a:ea typeface="Microsoft YaHei" panose="020B0503020204020204" charset="-122"/>
        </a:defRPr>
      </a:lvl9pPr>
    </p:bodyStyle>
    <p:otherStyle>
      <a:lvl1pPr marL="0" lvl="0" algn="l" defTabSz="914400">
        <a:lnSpc>
          <a:spcPct val="130000"/>
        </a:lnSpc>
        <a:defRPr sz="1800" kern="1200">
          <a:solidFill>
            <a:schemeClr val="tx1"/>
          </a:solidFill>
          <a:latin typeface="Arial" panose="020B0604020202020204"/>
          <a:ea typeface="Microsoft YaHei" panose="020B0503020204020204" charset="-122"/>
        </a:defRPr>
      </a:lvl1pPr>
      <a:lvl2pPr marL="457200" lvl="1" algn="l" defTabSz="914400">
        <a:lnSpc>
          <a:spcPct val="130000"/>
        </a:lnSpc>
        <a:defRPr sz="1800" kern="1200">
          <a:solidFill>
            <a:schemeClr val="tx1"/>
          </a:solidFill>
          <a:latin typeface="Arial" panose="020B0604020202020204"/>
          <a:ea typeface="Microsoft YaHei" panose="020B0503020204020204" charset="-122"/>
        </a:defRPr>
      </a:lvl2pPr>
      <a:lvl3pPr marL="914400" lvl="2" algn="l" defTabSz="914400">
        <a:lnSpc>
          <a:spcPct val="130000"/>
        </a:lnSpc>
        <a:defRPr sz="1800" kern="1200">
          <a:solidFill>
            <a:schemeClr val="tx1"/>
          </a:solidFill>
          <a:latin typeface="Arial" panose="020B0604020202020204"/>
          <a:ea typeface="Microsoft YaHei" panose="020B0503020204020204" charset="-122"/>
        </a:defRPr>
      </a:lvl3pPr>
      <a:lvl4pPr marL="1371600" lvl="3" algn="l" defTabSz="914400">
        <a:lnSpc>
          <a:spcPct val="130000"/>
        </a:lnSpc>
        <a:defRPr sz="1800" kern="1200">
          <a:solidFill>
            <a:schemeClr val="tx1"/>
          </a:solidFill>
          <a:latin typeface="Arial" panose="020B0604020202020204"/>
          <a:ea typeface="Microsoft YaHei" panose="020B0503020204020204" charset="-122"/>
        </a:defRPr>
      </a:lvl4pPr>
      <a:lvl5pPr marL="1828800" lvl="4" algn="l" defTabSz="914400">
        <a:lnSpc>
          <a:spcPct val="130000"/>
        </a:lnSpc>
        <a:defRPr sz="1800" kern="1200">
          <a:solidFill>
            <a:schemeClr val="tx1"/>
          </a:solidFill>
          <a:latin typeface="Arial" panose="020B0604020202020204"/>
          <a:ea typeface="Microsoft YaHei" panose="020B0503020204020204" charset="-122"/>
        </a:defRPr>
      </a:lvl5pPr>
      <a:lvl6pPr marL="2286000" lvl="5" algn="l" defTabSz="914400">
        <a:lnSpc>
          <a:spcPct val="130000"/>
        </a:lnSpc>
        <a:defRPr sz="1800" kern="1200">
          <a:solidFill>
            <a:schemeClr val="tx1"/>
          </a:solidFill>
          <a:latin typeface="Arial" panose="020B0604020202020204"/>
          <a:ea typeface="Microsoft YaHei" panose="020B0503020204020204" charset="-122"/>
        </a:defRPr>
      </a:lvl6pPr>
      <a:lvl7pPr marL="2743200" lvl="6" algn="l" defTabSz="914400">
        <a:lnSpc>
          <a:spcPct val="130000"/>
        </a:lnSpc>
        <a:defRPr sz="1800" kern="1200">
          <a:solidFill>
            <a:schemeClr val="tx1"/>
          </a:solidFill>
          <a:latin typeface="Arial" panose="020B0604020202020204"/>
          <a:ea typeface="Microsoft YaHei" panose="020B0503020204020204" charset="-122"/>
        </a:defRPr>
      </a:lvl7pPr>
      <a:lvl8pPr marL="3200400" lvl="7" algn="l" defTabSz="914400">
        <a:lnSpc>
          <a:spcPct val="130000"/>
        </a:lnSpc>
        <a:defRPr sz="1800" kern="1200">
          <a:solidFill>
            <a:schemeClr val="tx1"/>
          </a:solidFill>
          <a:latin typeface="Arial" panose="020B0604020202020204"/>
          <a:ea typeface="Microsoft YaHei" panose="020B0503020204020204" charset="-122"/>
        </a:defRPr>
      </a:lvl8pPr>
      <a:lvl9pPr marL="3657600" lvl="8" algn="l" defTabSz="914400">
        <a:lnSpc>
          <a:spcPct val="130000"/>
        </a:lnSpc>
        <a:defRPr sz="1800" kern="1200">
          <a:solidFill>
            <a:schemeClr val="tx1"/>
          </a:solidFill>
          <a:latin typeface="Arial" panose="020B0604020202020204"/>
          <a:ea typeface="Microsoft YaHei" panose="020B0503020204020204" charset="-122"/>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0" name="图片 1" descr="图片包含 游戏机, 自然, 日落  描述已自动生成"/>
          <p:cNvPicPr>
            <a:picLocks noChangeAspect="1"/>
          </p:cNvPicPr>
          <p:nvPr userDrawn="1"/>
        </p:nvPicPr>
        <p:blipFill>
          <a:blip r:embed="rId2"/>
          <a:stretch>
            <a:fillRect/>
          </a:stretch>
        </p:blipFill>
        <p:spPr>
          <a:xfrm>
            <a:off x="0" y="609"/>
            <a:ext cx="12192000" cy="6856781"/>
          </a:xfrm>
          <a:prstGeom prst="rect">
            <a:avLst/>
          </a:prstGeom>
        </p:spPr>
      </p:pic>
      <p:pic>
        <p:nvPicPr>
          <p:cNvPr id="61" name="图片 2" descr="卡通人物  中度可信度描述已自动生成"/>
          <p:cNvPicPr>
            <a:picLocks noChangeAspect="1"/>
          </p:cNvPicPr>
          <p:nvPr userDrawn="1"/>
        </p:nvPicPr>
        <p:blipFill>
          <a:blip r:embed="rId3"/>
          <a:stretch>
            <a:fillRect/>
          </a:stretch>
        </p:blipFill>
        <p:spPr>
          <a:xfrm>
            <a:off x="667618" y="555404"/>
            <a:ext cx="443010" cy="372317"/>
          </a:xfrm>
          <a:prstGeom prst="rect">
            <a:avLst/>
          </a:prstGeom>
        </p:spPr>
      </p:pic>
      <p:pic>
        <p:nvPicPr>
          <p:cNvPr id="62" name="图片 3" descr="图片包含 文本  描述已自动生成"/>
          <p:cNvPicPr>
            <a:picLocks noChangeAspect="1"/>
          </p:cNvPicPr>
          <p:nvPr userDrawn="1"/>
        </p:nvPicPr>
        <p:blipFill>
          <a:blip r:embed="rId4"/>
          <a:stretch>
            <a:fillRect/>
          </a:stretch>
        </p:blipFill>
        <p:spPr>
          <a:xfrm>
            <a:off x="10848958" y="203369"/>
            <a:ext cx="1138756" cy="734522"/>
          </a:xfrm>
          <a:prstGeom prst="rect">
            <a:avLst/>
          </a:prstGeom>
        </p:spPr>
      </p:pic>
      <p:pic>
        <p:nvPicPr>
          <p:cNvPr id="63" name="图片 4" descr="图片包含 游戏机, 灯光  描述已自动生成"/>
          <p:cNvPicPr>
            <a:picLocks noChangeAspect="1"/>
          </p:cNvPicPr>
          <p:nvPr userDrawn="1"/>
        </p:nvPicPr>
        <p:blipFill>
          <a:blip r:embed="rId5"/>
          <a:stretch>
            <a:fillRect/>
          </a:stretch>
        </p:blipFill>
        <p:spPr>
          <a:xfrm>
            <a:off x="11290000" y="1410320"/>
            <a:ext cx="413046" cy="532162"/>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Lst>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72"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3"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Microsoft YaHei" panose="020B0503020204020204" charset="-122"/>
                <a:ea typeface="Microsoft YaHei" panose="020B0503020204020204" charset="-122"/>
              </a:defRPr>
            </a:lvl1pPr>
          </a:lstStyle>
          <a:p>
            <a:fld id="{D042F91A-6F90-497A-A9AE-B074B3E19E1B}" type="datetimeFigureOut">
              <a:rPr lang="zh-CN" altLang="en-US" smtClean="0"/>
            </a:fld>
            <a:endParaRPr lang="zh-CN" altLang="en-US" dirty="0"/>
          </a:p>
        </p:txBody>
      </p:sp>
      <p:sp>
        <p:nvSpPr>
          <p:cNvPr id="74"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Microsoft YaHei" panose="020B0503020204020204" charset="-122"/>
                <a:ea typeface="Microsoft YaHei" panose="020B0503020204020204" charset="-122"/>
              </a:defRPr>
            </a:lvl1pPr>
          </a:lstStyle>
          <a:p>
            <a:endParaRPr lang="zh-CN" altLang="en-US" dirty="0"/>
          </a:p>
        </p:txBody>
      </p:sp>
      <p:sp>
        <p:nvSpPr>
          <p:cNvPr id="75"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Microsoft YaHei" panose="020B0503020204020204" charset="-122"/>
                <a:ea typeface="Microsoft YaHei" panose="020B0503020204020204" charset="-122"/>
              </a:defRPr>
            </a:lvl1pPr>
          </a:lstStyle>
          <a:p>
            <a:fld id="{464EF3FF-E4BE-4EFF-BF73-EB46038E987E}"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75" r:id="rId1"/>
  </p:sldLayoutIdLst>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7"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78"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Microsoft YaHei" panose="020B0503020204020204" charset="-122"/>
                <a:ea typeface="Microsoft YaHei" panose="020B0503020204020204" charset="-122"/>
              </a:defRPr>
            </a:lvl1pPr>
          </a:lstStyle>
          <a:p>
            <a:fld id="{E7CF2064-48B5-4DAF-B250-13D9175A6E25}" type="datetimeFigureOut">
              <a:rPr lang="zh-CN" altLang="en-US" smtClean="0"/>
            </a:fld>
            <a:endParaRPr lang="zh-CN" altLang="en-US" dirty="0"/>
          </a:p>
        </p:txBody>
      </p:sp>
      <p:sp>
        <p:nvSpPr>
          <p:cNvPr id="8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Microsoft YaHei" panose="020B0503020204020204" charset="-122"/>
                <a:ea typeface="Microsoft YaHei" panose="020B0503020204020204" charset="-122"/>
              </a:defRPr>
            </a:lvl1pPr>
          </a:lstStyle>
          <a:p>
            <a:endParaRPr lang="zh-CN" altLang="en-US" dirty="0"/>
          </a:p>
        </p:txBody>
      </p:sp>
      <p:sp>
        <p:nvSpPr>
          <p:cNvPr id="8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Microsoft YaHei" panose="020B0503020204020204" charset="-122"/>
                <a:ea typeface="Microsoft YaHei" panose="020B0503020204020204" charset="-122"/>
              </a:defRPr>
            </a:lvl1pPr>
          </a:lstStyle>
          <a:p>
            <a:fld id="{ED5C2D9C-7184-44FB-A2C4-9E69168C8292}"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77" r:id="rId1"/>
  </p:sldLayoutIdLst>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 name="标题占位符 1"/>
          <p:cNvSpPr>
            <a:spLocks noGrp="1"/>
          </p:cNvSpPr>
          <p:nvPr>
            <p:ph type="title"/>
          </p:nvPr>
        </p:nvSpPr>
        <p:spPr>
          <a:xfrm>
            <a:off x="838200" y="365125"/>
            <a:ext cx="10515600" cy="1325563"/>
          </a:xfrm>
          <a:prstGeom prst="rect">
            <a:avLst/>
          </a:prstGeom>
        </p:spPr>
        <p:txBody>
          <a:bodyPr vert="horz" lIns="91440" tIns="45720" rIns="91440" bIns="45720" anchor="ctr">
            <a:normAutofit/>
          </a:bodyPr>
          <a:lstStyle/>
          <a:p>
            <a:r>
              <a:rPr lang="zh-CN" dirty="0"/>
              <a:t>单击此处编辑母版标题样式</a:t>
            </a:r>
            <a:endParaRPr dirty="0"/>
          </a:p>
        </p:txBody>
      </p:sp>
      <p:sp>
        <p:nvSpPr>
          <p:cNvPr id="84" name="文本占位符 2"/>
          <p:cNvSpPr>
            <a:spLocks noGrp="1"/>
          </p:cNvSpPr>
          <p:nvPr>
            <p:ph type="body" idx="1"/>
          </p:nvPr>
        </p:nvSpPr>
        <p:spPr>
          <a:xfrm>
            <a:off x="838200" y="1825625"/>
            <a:ext cx="10515600" cy="4351338"/>
          </a:xfrm>
          <a:prstGeom prst="rect">
            <a:avLst/>
          </a:prstGeom>
        </p:spPr>
        <p:txBody>
          <a:bodyPr vert="horz" lIns="91440" tIns="45720" rIns="91440" bIns="45720">
            <a:normAutofit/>
          </a:bodyPr>
          <a:lstStyle/>
          <a:p>
            <a:pPr lvl="0"/>
            <a:r>
              <a:rPr lang="zh-CN" dirty="0"/>
              <a:t>单击此处编辑母版文本样式</a:t>
            </a:r>
            <a:endParaRPr dirty="0"/>
          </a:p>
          <a:p>
            <a:pPr lvl="1"/>
            <a:r>
              <a:rPr lang="zh-CN" dirty="0"/>
              <a:t>二级</a:t>
            </a:r>
            <a:endParaRPr dirty="0"/>
          </a:p>
          <a:p>
            <a:pPr lvl="2"/>
            <a:r>
              <a:rPr lang="zh-CN" dirty="0"/>
              <a:t>三级</a:t>
            </a:r>
            <a:endParaRPr dirty="0"/>
          </a:p>
          <a:p>
            <a:pPr lvl="3"/>
            <a:r>
              <a:rPr lang="zh-CN" dirty="0"/>
              <a:t>四级</a:t>
            </a:r>
            <a:endParaRPr dirty="0"/>
          </a:p>
          <a:p>
            <a:pPr lvl="4"/>
            <a:r>
              <a:rPr lang="zh-CN" dirty="0"/>
              <a:t>五级</a:t>
            </a:r>
            <a:endParaRPr dirty="0"/>
          </a:p>
        </p:txBody>
      </p:sp>
      <p:sp>
        <p:nvSpPr>
          <p:cNvPr id="85" name="日期占位符 3"/>
          <p:cNvSpPr>
            <a:spLocks noGrp="1"/>
          </p:cNvSpPr>
          <p:nvPr>
            <p:ph type="dt" idx="2"/>
          </p:nvPr>
        </p:nvSpPr>
        <p:spPr>
          <a:xfrm>
            <a:off x="838200" y="6356350"/>
            <a:ext cx="2743200" cy="365125"/>
          </a:xfrm>
          <a:prstGeom prst="rect">
            <a:avLst/>
          </a:prstGeom>
        </p:spPr>
        <p:txBody>
          <a:bodyPr vert="horz" lIns="91440" tIns="45720" rIns="91440" bIns="45720" anchor="ctr"/>
          <a:lstStyle>
            <a:lvl1pPr lvl="0" algn="l">
              <a:defRPr sz="1200">
                <a:solidFill>
                  <a:schemeClr val="tx1">
                    <a:tint val="75000"/>
                  </a:schemeClr>
                </a:solidFill>
                <a:latin typeface="Microsoft YaHei" panose="020B0503020204020204" charset="-122"/>
                <a:ea typeface="Microsoft YaHei" panose="020B0503020204020204" charset="-122"/>
              </a:defRPr>
            </a:lvl1pPr>
          </a:lstStyle>
          <a:p>
            <a:fld id="{C14ADBE2-30DF-480B-A5CC-C216012A8DE2}" type="datetime1">
              <a:rPr lang="en-US" altLang="zh-CN" smtClean="0"/>
            </a:fld>
            <a:endParaRPr lang="zh-CN" dirty="0"/>
          </a:p>
        </p:txBody>
      </p:sp>
      <p:sp>
        <p:nvSpPr>
          <p:cNvPr id="86" name="页脚占位符 4"/>
          <p:cNvSpPr>
            <a:spLocks noGrp="1"/>
          </p:cNvSpPr>
          <p:nvPr>
            <p:ph type="ftr" idx="3"/>
          </p:nvPr>
        </p:nvSpPr>
        <p:spPr>
          <a:xfrm>
            <a:off x="4038600" y="6356350"/>
            <a:ext cx="4114800" cy="365125"/>
          </a:xfrm>
          <a:prstGeom prst="rect">
            <a:avLst/>
          </a:prstGeom>
        </p:spPr>
        <p:txBody>
          <a:bodyPr vert="horz" lIns="91440" tIns="45720" rIns="91440" bIns="45720" anchor="ctr"/>
          <a:lstStyle>
            <a:lvl1pPr lvl="0" algn="ctr">
              <a:defRPr sz="1200">
                <a:solidFill>
                  <a:schemeClr val="tx1">
                    <a:tint val="75000"/>
                  </a:schemeClr>
                </a:solidFill>
                <a:latin typeface="Microsoft YaHei" panose="020B0503020204020204" charset="-122"/>
                <a:ea typeface="Microsoft YaHei" panose="020B0503020204020204" charset="-122"/>
              </a:defRPr>
            </a:lvl1pPr>
          </a:lstStyle>
          <a:p>
            <a:endParaRPr lang="zh-CN" dirty="0"/>
          </a:p>
        </p:txBody>
      </p:sp>
      <p:sp>
        <p:nvSpPr>
          <p:cNvPr id="87" name="灯片编号占位符 5"/>
          <p:cNvSpPr>
            <a:spLocks noGrp="1"/>
          </p:cNvSpPr>
          <p:nvPr>
            <p:ph type="sldNum" idx="4"/>
          </p:nvPr>
        </p:nvSpPr>
        <p:spPr>
          <a:xfrm>
            <a:off x="8610600" y="6356350"/>
            <a:ext cx="2743200" cy="365125"/>
          </a:xfrm>
          <a:prstGeom prst="rect">
            <a:avLst/>
          </a:prstGeom>
        </p:spPr>
        <p:txBody>
          <a:bodyPr vert="horz" lIns="91440" tIns="45720" rIns="91440" bIns="45720" anchor="ctr"/>
          <a:lstStyle>
            <a:lvl1pPr lvl="0" algn="r">
              <a:defRPr sz="1200">
                <a:solidFill>
                  <a:schemeClr val="tx1">
                    <a:tint val="75000"/>
                  </a:schemeClr>
                </a:solidFill>
                <a:latin typeface="Microsoft YaHei" panose="020B0503020204020204" charset="-122"/>
                <a:ea typeface="Microsoft YaHei" panose="020B0503020204020204" charset="-122"/>
              </a:defRPr>
            </a:lvl1pPr>
          </a:lstStyle>
          <a:p>
            <a:fld id="{DD09DED9-3562-4003-9ED4-F9F7C2DA97F0}" type="slidenum">
              <a:rPr lang="en-US" altLang="zh-CN" smtClean="0"/>
            </a:fld>
            <a:endParaRPr lang="zh-CN" dirty="0"/>
          </a:p>
        </p:txBody>
      </p:sp>
    </p:spTree>
  </p:cSld>
  <p:clrMap bg1="lt1" tx1="dk1" bg2="lt2" tx2="dk2" accent1="accent1" accent2="accent2" accent3="accent3" accent4="accent4" accent5="accent5" accent6="accent6" hlink="hlink" folHlink="folHlink"/>
  <p:sldLayoutIdLst>
    <p:sldLayoutId id="2147483679" r:id="rId1"/>
  </p:sldLayoutIdLst>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txStyles>
    <p:titleStyle>
      <a:lvl1pPr lvl="0" algn="l" defTabSz="914400">
        <a:lnSpc>
          <a:spcPct val="130000"/>
        </a:lnSpc>
        <a:spcBef>
          <a:spcPct val="0"/>
        </a:spcBef>
        <a:buNone/>
        <a:defRPr sz="4400" kern="1200">
          <a:solidFill>
            <a:schemeClr val="tx1"/>
          </a:solidFill>
          <a:latin typeface="Microsoft YaHei" panose="020B0503020204020204" charset="-122"/>
          <a:ea typeface="Microsoft YaHei" panose="020B0503020204020204" charset="-122"/>
        </a:defRPr>
      </a:lvl1pPr>
    </p:titleStyle>
    <p:bodyStyle>
      <a:lvl1pPr marL="228600" lvl="0" indent="-228600" algn="l" defTabSz="914400">
        <a:lnSpc>
          <a:spcPct val="130000"/>
        </a:lnSpc>
        <a:spcBef>
          <a:spcPts val="1000"/>
        </a:spcBef>
        <a:buFont typeface="Arial" panose="020B0604020202020204" pitchFamily="34" charset="0"/>
        <a:buChar char="•"/>
        <a:defRPr sz="2800" kern="1200">
          <a:solidFill>
            <a:schemeClr val="tx1"/>
          </a:solidFill>
          <a:latin typeface="Microsoft YaHei" panose="020B0503020204020204" charset="-122"/>
          <a:ea typeface="Microsoft YaHei" panose="020B0503020204020204" charset="-122"/>
        </a:defRPr>
      </a:lvl1pPr>
      <a:lvl2pPr marL="685800" lvl="1" indent="-228600" algn="l" defTabSz="914400">
        <a:lnSpc>
          <a:spcPct val="130000"/>
        </a:lnSpc>
        <a:spcBef>
          <a:spcPts val="500"/>
        </a:spcBef>
        <a:buFont typeface="Arial" panose="020B0604020202020204" pitchFamily="34" charset="0"/>
        <a:buChar char="•"/>
        <a:defRPr sz="2400" kern="1200">
          <a:solidFill>
            <a:schemeClr val="tx1"/>
          </a:solidFill>
          <a:latin typeface="Microsoft YaHei" panose="020B0503020204020204" charset="-122"/>
          <a:ea typeface="Microsoft YaHei" panose="020B0503020204020204" charset="-122"/>
        </a:defRPr>
      </a:lvl2pPr>
      <a:lvl3pPr marL="1143000" lvl="2" indent="-228600" algn="l" defTabSz="914400">
        <a:lnSpc>
          <a:spcPct val="130000"/>
        </a:lnSpc>
        <a:spcBef>
          <a:spcPts val="500"/>
        </a:spcBef>
        <a:buFont typeface="Arial" panose="020B0604020202020204" pitchFamily="34" charset="0"/>
        <a:buChar char="•"/>
        <a:defRPr sz="2000" kern="1200">
          <a:solidFill>
            <a:schemeClr val="tx1"/>
          </a:solidFill>
          <a:latin typeface="Microsoft YaHei" panose="020B0503020204020204" charset="-122"/>
          <a:ea typeface="Microsoft YaHei" panose="020B0503020204020204" charset="-122"/>
        </a:defRPr>
      </a:lvl3pPr>
      <a:lvl4pPr marL="1600200" lvl="3" indent="-228600" algn="l" defTabSz="914400">
        <a:lnSpc>
          <a:spcPct val="130000"/>
        </a:lnSpc>
        <a:spcBef>
          <a:spcPts val="500"/>
        </a:spcBef>
        <a:buFont typeface="Arial" panose="020B0604020202020204" pitchFamily="34" charset="0"/>
        <a:buChar char="•"/>
        <a:defRPr sz="1800" kern="1200">
          <a:solidFill>
            <a:schemeClr val="tx1"/>
          </a:solidFill>
          <a:latin typeface="Microsoft YaHei" panose="020B0503020204020204" charset="-122"/>
          <a:ea typeface="Microsoft YaHei" panose="020B0503020204020204" charset="-122"/>
        </a:defRPr>
      </a:lvl4pPr>
      <a:lvl5pPr marL="2057400" lvl="4" indent="-228600" algn="l" defTabSz="914400">
        <a:lnSpc>
          <a:spcPct val="130000"/>
        </a:lnSpc>
        <a:spcBef>
          <a:spcPts val="500"/>
        </a:spcBef>
        <a:buFont typeface="Arial" panose="020B0604020202020204" pitchFamily="34" charset="0"/>
        <a:buChar char="•"/>
        <a:defRPr sz="1800" kern="1200">
          <a:solidFill>
            <a:schemeClr val="tx1"/>
          </a:solidFill>
          <a:latin typeface="Microsoft YaHei" panose="020B0503020204020204" charset="-122"/>
          <a:ea typeface="Microsoft YaHei" panose="020B0503020204020204" charset="-122"/>
        </a:defRPr>
      </a:lvl5pPr>
      <a:lvl6pPr marL="2514600" lvl="5" indent="-228600" algn="l" defTabSz="914400">
        <a:lnSpc>
          <a:spcPct val="130000"/>
        </a:lnSpc>
        <a:spcBef>
          <a:spcPts val="500"/>
        </a:spcBef>
        <a:buFont typeface="Arial" panose="020B0604020202020204" pitchFamily="34" charset="0"/>
        <a:buChar char="•"/>
        <a:defRPr sz="1800" kern="1200">
          <a:solidFill>
            <a:schemeClr val="tx1"/>
          </a:solidFill>
          <a:latin typeface="Arial" panose="020B0604020202020204"/>
          <a:ea typeface="Microsoft YaHei" panose="020B0503020204020204" charset="-122"/>
        </a:defRPr>
      </a:lvl6pPr>
      <a:lvl7pPr marL="2971800" lvl="6" indent="-228600" algn="l" defTabSz="914400">
        <a:lnSpc>
          <a:spcPct val="130000"/>
        </a:lnSpc>
        <a:spcBef>
          <a:spcPts val="500"/>
        </a:spcBef>
        <a:buFont typeface="Arial" panose="020B0604020202020204" pitchFamily="34" charset="0"/>
        <a:buChar char="•"/>
        <a:defRPr sz="1800" kern="1200">
          <a:solidFill>
            <a:schemeClr val="tx1"/>
          </a:solidFill>
          <a:latin typeface="Arial" panose="020B0604020202020204"/>
          <a:ea typeface="Microsoft YaHei" panose="020B0503020204020204" charset="-122"/>
        </a:defRPr>
      </a:lvl7pPr>
      <a:lvl8pPr marL="3429000" lvl="7" indent="-228600" algn="l" defTabSz="914400">
        <a:lnSpc>
          <a:spcPct val="130000"/>
        </a:lnSpc>
        <a:spcBef>
          <a:spcPts val="500"/>
        </a:spcBef>
        <a:buFont typeface="Arial" panose="020B0604020202020204" pitchFamily="34" charset="0"/>
        <a:buChar char="•"/>
        <a:defRPr sz="1800" kern="1200">
          <a:solidFill>
            <a:schemeClr val="tx1"/>
          </a:solidFill>
          <a:latin typeface="Arial" panose="020B0604020202020204"/>
          <a:ea typeface="Microsoft YaHei" panose="020B0503020204020204" charset="-122"/>
        </a:defRPr>
      </a:lvl8pPr>
      <a:lvl9pPr marL="3886200" lvl="8" indent="-228600" algn="l" defTabSz="914400">
        <a:lnSpc>
          <a:spcPct val="130000"/>
        </a:lnSpc>
        <a:spcBef>
          <a:spcPts val="500"/>
        </a:spcBef>
        <a:buFont typeface="Arial" panose="020B0604020202020204" pitchFamily="34" charset="0"/>
        <a:buChar char="•"/>
        <a:defRPr sz="1800" kern="1200">
          <a:solidFill>
            <a:schemeClr val="tx1"/>
          </a:solidFill>
          <a:latin typeface="Arial" panose="020B0604020202020204"/>
          <a:ea typeface="Microsoft YaHei" panose="020B0503020204020204" charset="-122"/>
        </a:defRPr>
      </a:lvl9pPr>
    </p:bodyStyle>
    <p:otherStyle>
      <a:lvl1pPr marL="0" lvl="0" algn="l" defTabSz="914400">
        <a:lnSpc>
          <a:spcPct val="130000"/>
        </a:lnSpc>
        <a:defRPr sz="1800" kern="1200">
          <a:solidFill>
            <a:schemeClr val="tx1"/>
          </a:solidFill>
          <a:latin typeface="Arial" panose="020B0604020202020204"/>
          <a:ea typeface="Microsoft YaHei" panose="020B0503020204020204" charset="-122"/>
        </a:defRPr>
      </a:lvl1pPr>
      <a:lvl2pPr marL="457200" lvl="1" algn="l" defTabSz="914400">
        <a:lnSpc>
          <a:spcPct val="130000"/>
        </a:lnSpc>
        <a:defRPr sz="1800" kern="1200">
          <a:solidFill>
            <a:schemeClr val="tx1"/>
          </a:solidFill>
          <a:latin typeface="Arial" panose="020B0604020202020204"/>
          <a:ea typeface="Microsoft YaHei" panose="020B0503020204020204" charset="-122"/>
        </a:defRPr>
      </a:lvl2pPr>
      <a:lvl3pPr marL="914400" lvl="2" algn="l" defTabSz="914400">
        <a:lnSpc>
          <a:spcPct val="130000"/>
        </a:lnSpc>
        <a:defRPr sz="1800" kern="1200">
          <a:solidFill>
            <a:schemeClr val="tx1"/>
          </a:solidFill>
          <a:latin typeface="Arial" panose="020B0604020202020204"/>
          <a:ea typeface="Microsoft YaHei" panose="020B0503020204020204" charset="-122"/>
        </a:defRPr>
      </a:lvl3pPr>
      <a:lvl4pPr marL="1371600" lvl="3" algn="l" defTabSz="914400">
        <a:lnSpc>
          <a:spcPct val="130000"/>
        </a:lnSpc>
        <a:defRPr sz="1800" kern="1200">
          <a:solidFill>
            <a:schemeClr val="tx1"/>
          </a:solidFill>
          <a:latin typeface="Arial" panose="020B0604020202020204"/>
          <a:ea typeface="Microsoft YaHei" panose="020B0503020204020204" charset="-122"/>
        </a:defRPr>
      </a:lvl4pPr>
      <a:lvl5pPr marL="1828800" lvl="4" algn="l" defTabSz="914400">
        <a:lnSpc>
          <a:spcPct val="130000"/>
        </a:lnSpc>
        <a:defRPr sz="1800" kern="1200">
          <a:solidFill>
            <a:schemeClr val="tx1"/>
          </a:solidFill>
          <a:latin typeface="Arial" panose="020B0604020202020204"/>
          <a:ea typeface="Microsoft YaHei" panose="020B0503020204020204" charset="-122"/>
        </a:defRPr>
      </a:lvl5pPr>
      <a:lvl6pPr marL="2286000" lvl="5" algn="l" defTabSz="914400">
        <a:lnSpc>
          <a:spcPct val="130000"/>
        </a:lnSpc>
        <a:defRPr sz="1800" kern="1200">
          <a:solidFill>
            <a:schemeClr val="tx1"/>
          </a:solidFill>
          <a:latin typeface="Arial" panose="020B0604020202020204"/>
          <a:ea typeface="Microsoft YaHei" panose="020B0503020204020204" charset="-122"/>
        </a:defRPr>
      </a:lvl6pPr>
      <a:lvl7pPr marL="2743200" lvl="6" algn="l" defTabSz="914400">
        <a:lnSpc>
          <a:spcPct val="130000"/>
        </a:lnSpc>
        <a:defRPr sz="1800" kern="1200">
          <a:solidFill>
            <a:schemeClr val="tx1"/>
          </a:solidFill>
          <a:latin typeface="Arial" panose="020B0604020202020204"/>
          <a:ea typeface="Microsoft YaHei" panose="020B0503020204020204" charset="-122"/>
        </a:defRPr>
      </a:lvl7pPr>
      <a:lvl8pPr marL="3200400" lvl="7" algn="l" defTabSz="914400">
        <a:lnSpc>
          <a:spcPct val="130000"/>
        </a:lnSpc>
        <a:defRPr sz="1800" kern="1200">
          <a:solidFill>
            <a:schemeClr val="tx1"/>
          </a:solidFill>
          <a:latin typeface="Arial" panose="020B0604020202020204"/>
          <a:ea typeface="Microsoft YaHei" panose="020B0503020204020204" charset="-122"/>
        </a:defRPr>
      </a:lvl8pPr>
      <a:lvl9pPr marL="3657600" lvl="8" algn="l" defTabSz="914400">
        <a:lnSpc>
          <a:spcPct val="130000"/>
        </a:lnSpc>
        <a:defRPr sz="1800" kern="1200">
          <a:solidFill>
            <a:schemeClr val="tx1"/>
          </a:solidFill>
          <a:latin typeface="Arial" panose="020B0604020202020204"/>
          <a:ea typeface="Microsoft YaHei" panose="020B0503020204020204" charset="-122"/>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4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Microsoft YaHei" panose="020B0503020204020204" charset="-122"/>
                <a:ea typeface="Microsoft YaHei" panose="020B0503020204020204" charset="-122"/>
              </a:defRPr>
            </a:lvl1pPr>
          </a:lstStyle>
          <a:p>
            <a:fld id="{2EEB5447-3458-4D2F-9800-A8C8256A8BEB}" type="datetimeFigureOut">
              <a:rPr lang="zh-CN" altLang="en-US" smtClean="0"/>
            </a:fld>
            <a:endParaRPr lang="zh-CN" altLang="en-US" dirty="0"/>
          </a:p>
        </p:txBody>
      </p:sp>
      <p:sp>
        <p:nvSpPr>
          <p:cNvPr id="4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Microsoft YaHei" panose="020B0503020204020204" charset="-122"/>
                <a:ea typeface="Microsoft YaHei" panose="020B0503020204020204" charset="-122"/>
              </a:defRPr>
            </a:lvl1pPr>
          </a:lstStyle>
          <a:p>
            <a:endParaRPr lang="zh-CN" altLang="en-US" dirty="0"/>
          </a:p>
        </p:txBody>
      </p:sp>
      <p:sp>
        <p:nvSpPr>
          <p:cNvPr id="4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Microsoft YaHei" panose="020B0503020204020204" charset="-122"/>
                <a:ea typeface="Microsoft YaHei" panose="020B0503020204020204" charset="-122"/>
              </a:defRPr>
            </a:lvl1pPr>
          </a:lstStyle>
          <a:p>
            <a:fld id="{C72A7BB0-F774-4D61-B659-72BEE2243B31}"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icrosoft YaHei" panose="020B0503020204020204" charset="-122"/>
          <a:ea typeface="Microsoft YaHei" panose="020B050302020402020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YaHei" panose="020B0503020204020204" charset="-122"/>
          <a:ea typeface="Microsoft YaHei" panose="020B050302020402020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YaHei" panose="020B0503020204020204" charset="-122"/>
          <a:ea typeface="Microsoft YaHei" panose="020B050302020402020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YaHei" panose="020B0503020204020204" charset="-122"/>
          <a:ea typeface="Microsoft YaHei" panose="020B050302020402020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charset="-122"/>
          <a:ea typeface="Microsoft YaHei" panose="020B050302020402020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charset="-122"/>
          <a:ea typeface="Microsoft YaHei"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标题 1024"/>
          <p:cNvSpPr>
            <a:spLocks noGrp="1"/>
          </p:cNvSpPr>
          <p:nvPr>
            <p:ph type="title"/>
          </p:nvPr>
        </p:nvSpPr>
        <p:spPr>
          <a:xfrm>
            <a:off x="838112" y="365125"/>
            <a:ext cx="10509743" cy="1320800"/>
          </a:xfrm>
          <a:prstGeom prst="rect">
            <a:avLst/>
          </a:prstGeom>
          <a:noFill/>
          <a:ln w="9525">
            <a:noFill/>
          </a:ln>
        </p:spPr>
        <p:txBody>
          <a:bodyPr lIns="90000" tIns="46800" rIns="90000" bIns="46800" anchor="ctr"/>
          <a:lstStyle/>
          <a:p>
            <a:pPr lvl="0"/>
            <a:r>
              <a:rPr lang="zh-CN" altLang="en-US"/>
              <a:t>单击鼠标编辑标题文字格式</a:t>
            </a:r>
            <a:endParaRPr lang="zh-CN" altLang="en-US"/>
          </a:p>
        </p:txBody>
      </p:sp>
      <p:sp>
        <p:nvSpPr>
          <p:cNvPr id="15" name="文本占位符 1025"/>
          <p:cNvSpPr>
            <a:spLocks noGrp="1"/>
          </p:cNvSpPr>
          <p:nvPr>
            <p:ph type="body"/>
          </p:nvPr>
        </p:nvSpPr>
        <p:spPr>
          <a:xfrm>
            <a:off x="838112" y="1825625"/>
            <a:ext cx="10509743" cy="4346575"/>
          </a:xfrm>
          <a:prstGeom prst="rect">
            <a:avLst/>
          </a:prstGeom>
          <a:noFill/>
          <a:ln w="9525">
            <a:noFill/>
          </a:ln>
        </p:spPr>
        <p:txBody>
          <a:bodyPr lIns="90000" tIns="46800" rIns="90000" bIns="46800" anchor="t"/>
          <a:lstStyle/>
          <a:p>
            <a:pPr lvl="0"/>
            <a:r>
              <a:rPr lang="zh-CN" altLang="en-US"/>
              <a:t>单击鼠标编辑大纲文字格式</a:t>
            </a:r>
            <a:endParaRPr lang="zh-CN" altLang="en-US"/>
          </a:p>
          <a:p>
            <a:pPr lvl="1" indent="-285750"/>
            <a:r>
              <a:rPr lang="zh-CN" altLang="en-US"/>
              <a:t>第二个大纲级</a:t>
            </a:r>
            <a:endParaRPr lang="zh-CN" altLang="en-US"/>
          </a:p>
          <a:p>
            <a:pPr lvl="2" indent="-228600"/>
            <a:r>
              <a:rPr lang="zh-CN" altLang="en-US"/>
              <a:t>第三大纲级别</a:t>
            </a:r>
            <a:endParaRPr lang="zh-CN" altLang="en-US"/>
          </a:p>
          <a:p>
            <a:pPr lvl="3" indent="-228600"/>
            <a:r>
              <a:rPr lang="zh-CN" altLang="en-US"/>
              <a:t>第四大纲级别</a:t>
            </a:r>
            <a:endParaRPr lang="zh-CN" altLang="en-US"/>
          </a:p>
          <a:p>
            <a:pPr lvl="4" indent="-228600"/>
            <a:r>
              <a:rPr lang="zh-CN" altLang="en-US"/>
              <a:t>第五大纲级别</a:t>
            </a:r>
            <a:endParaRPr lang="zh-CN" altLang="en-US"/>
          </a:p>
          <a:p>
            <a:pPr lvl="4" indent="-228600"/>
            <a:r>
              <a:rPr lang="zh-CN" altLang="en-US"/>
              <a:t>第六大纲级别</a:t>
            </a:r>
            <a:endParaRPr lang="zh-CN" altLang="en-US"/>
          </a:p>
          <a:p>
            <a:pPr lvl="4" indent="-228600"/>
            <a:r>
              <a:rPr lang="zh-CN" altLang="en-US"/>
              <a:t>第七大纲级别</a:t>
            </a:r>
            <a:endParaRPr lang="zh-CN" altLang="en-US"/>
          </a:p>
        </p:txBody>
      </p:sp>
      <p:sp>
        <p:nvSpPr>
          <p:cNvPr id="16" name="日期占位符 1026"/>
          <p:cNvSpPr>
            <a:spLocks noGrp="1"/>
          </p:cNvSpPr>
          <p:nvPr>
            <p:ph type="dt" idx="2"/>
          </p:nvPr>
        </p:nvSpPr>
        <p:spPr>
          <a:xfrm>
            <a:off x="838112" y="6356350"/>
            <a:ext cx="2738152" cy="360363"/>
          </a:xfrm>
          <a:prstGeom prst="rect">
            <a:avLst/>
          </a:prstGeom>
          <a:noFill/>
          <a:ln w="9525">
            <a:noFill/>
          </a:ln>
        </p:spPr>
        <p:txBody>
          <a:bodyPr lIns="90000" tIns="46800" rIns="90000" bIns="46800" anchor="ctr"/>
          <a:lstStyle>
            <a:lvl1pPr>
              <a:buFont typeface="Times New Roman" panose="02020603050405020304" pitchFamily="2" charset="0"/>
              <a:defRPr sz="1200">
                <a:solidFill>
                  <a:srgbClr val="898989"/>
                </a:solidFill>
              </a:defRPr>
            </a:lvl1pPr>
          </a:lstStyle>
          <a:p>
            <a:pPr lvl="0" defTabSz="449580" eaLnBrk="1" fontAlgn="base" hangingPunct="1">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zh-CN" altLang="en-US" strike="noStrike" noProof="1">
                <a:latin typeface="Arial" panose="020B0604020202020204" pitchFamily="34" charset="0"/>
                <a:ea typeface="SimSun" panose="02010600030101010101" pitchFamily="2" charset="-122"/>
                <a:cs typeface="+mn-cs"/>
              </a:rPr>
              <a:t>18/5/22</a:t>
            </a:r>
            <a:endParaRPr lang="zh-CN" altLang="en-US" sz="1200" strike="noStrike" noProof="1">
              <a:solidFill>
                <a:srgbClr val="898989"/>
              </a:solidFill>
              <a:latin typeface="Arial" panose="020B0604020202020204" pitchFamily="34" charset="0"/>
            </a:endParaRPr>
          </a:p>
        </p:txBody>
      </p:sp>
      <p:sp>
        <p:nvSpPr>
          <p:cNvPr id="17" name="灯片编号占位符 1028"/>
          <p:cNvSpPr>
            <a:spLocks noGrp="1"/>
          </p:cNvSpPr>
          <p:nvPr>
            <p:ph type="sldNum" idx="4"/>
          </p:nvPr>
        </p:nvSpPr>
        <p:spPr>
          <a:xfrm>
            <a:off x="8609703" y="6356350"/>
            <a:ext cx="2738152" cy="360363"/>
          </a:xfrm>
          <a:prstGeom prst="rect">
            <a:avLst/>
          </a:prstGeom>
          <a:noFill/>
          <a:ln w="9525">
            <a:noFill/>
          </a:ln>
        </p:spPr>
        <p:txBody>
          <a:bodyPr lIns="90000" tIns="46800" rIns="90000" bIns="46800" anchor="ctr"/>
          <a:lstStyle>
            <a:lvl1pPr algn="r">
              <a:buFont typeface="Times New Roman" panose="02020603050405020304" pitchFamily="2" charset="0"/>
              <a:defRPr sz="1200">
                <a:solidFill>
                  <a:srgbClr val="898989"/>
                </a:solidFill>
                <a:ea typeface="SimSun" panose="02010600030101010101" pitchFamily="2" charset="-122"/>
              </a:defRPr>
            </a:lvl1pPr>
          </a:lstStyle>
          <a:p>
            <a:pPr lvl="0" defTabSz="449580" eaLnBrk="1" fontAlgn="base" hangingPunct="1">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trike="noStrike" noProof="1" dirty="0">
                <a:latin typeface="Arial" panose="020B0604020202020204" pitchFamily="34" charset="0"/>
                <a:ea typeface="SimSun" panose="02010600030101010101" pitchFamily="2" charset="-122"/>
                <a:cs typeface="+mn-cs"/>
              </a:rPr>
            </a:fld>
            <a:endParaRPr lang="en-US" altLang="en-US" strike="noStrike" noProof="1">
              <a:latin typeface="Arial" panose="020B0604020202020204" pitchFamily="34" charset="0"/>
            </a:endParaRPr>
          </a:p>
        </p:txBody>
      </p:sp>
      <p:sp>
        <p:nvSpPr>
          <p:cNvPr id="18" name="日期占位符 1"/>
          <p:cNvSpPr>
            <a:spLocks noGrp="1"/>
          </p:cNvSpPr>
          <p:nvPr userDrawn="1"/>
        </p:nvSpPr>
        <p:spPr>
          <a:xfrm>
            <a:off x="965099" y="6483350"/>
            <a:ext cx="2738152" cy="360363"/>
          </a:xfrm>
          <a:prstGeom prst="rect">
            <a:avLst/>
          </a:prstGeom>
          <a:noFill/>
          <a:ln w="9525">
            <a:noFill/>
          </a:ln>
        </p:spPr>
        <p:txBody>
          <a:bodyPr lIns="90000" tIns="46800" rIns="90000" bIns="46800" anchor="ctr"/>
          <a:lstStyle>
            <a:lvl1pPr marL="0" lvl="0" indent="0" algn="l" defTabSz="449580" eaLnBrk="0" fontAlgn="base" latinLnBrk="0" hangingPunct="0">
              <a:lnSpc>
                <a:spcPct val="100000"/>
              </a:lnSpc>
              <a:spcBef>
                <a:spcPct val="0"/>
              </a:spcBef>
              <a:spcAft>
                <a:spcPct val="0"/>
              </a:spcAft>
              <a:buFont typeface="Times New Roman" panose="02020603050405020304" pitchFamily="2" charset="0"/>
              <a:buNone/>
              <a:defRPr sz="1200" b="0" i="0" u="none" kern="1200" baseline="0">
                <a:solidFill>
                  <a:srgbClr val="898989"/>
                </a:solidFill>
                <a:latin typeface="+mn-lt"/>
                <a:ea typeface="+mn-ea"/>
                <a:cs typeface="+mn-cs"/>
              </a:defRPr>
            </a:lvl1pPr>
            <a:lvl2pPr marL="742950" lvl="1" indent="-28575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2pPr>
            <a:lvl3pPr marL="1143000" lvl="2"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3pPr>
            <a:lvl4pPr marL="1600200" lvl="3"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4pPr>
            <a:lvl5pPr marL="2057400" lvl="4"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5pPr>
            <a:lvl6pPr marL="2286000" lvl="5"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6pPr>
            <a:lvl7pPr marL="2743200" lvl="6"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7pPr>
            <a:lvl8pPr marL="3199765" lvl="7"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8pPr>
            <a:lvl9pPr marL="3656965" lvl="8"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9pPr>
          </a:lstStyle>
          <a:p>
            <a:pPr lvl="0" defTabSz="449580" eaLnBrk="1" fontAlgn="base" hangingPunct="1">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r>
              <a:rPr lang="zh-CN" altLang="en-US" strike="noStrike" noProof="1">
                <a:latin typeface="Arial" panose="020B0604020202020204" pitchFamily="34" charset="0"/>
                <a:ea typeface="SimSun" panose="02010600030101010101" pitchFamily="2" charset="-122"/>
                <a:cs typeface="+mn-cs"/>
              </a:rPr>
              <a:t>18/5/22</a:t>
            </a:r>
            <a:endParaRPr lang="zh-CN" altLang="en-US" sz="1200" strike="noStrike" noProof="1">
              <a:solidFill>
                <a:srgbClr val="898989"/>
              </a:solidFill>
              <a:latin typeface="Arial" panose="020B0604020202020204" pitchFamily="34" charset="0"/>
            </a:endParaRPr>
          </a:p>
        </p:txBody>
      </p:sp>
      <p:sp>
        <p:nvSpPr>
          <p:cNvPr id="19" name="灯片编号占位符 2"/>
          <p:cNvSpPr>
            <a:spLocks noGrp="1"/>
          </p:cNvSpPr>
          <p:nvPr userDrawn="1"/>
        </p:nvSpPr>
        <p:spPr>
          <a:xfrm>
            <a:off x="8736689" y="6483350"/>
            <a:ext cx="2738152" cy="360363"/>
          </a:xfrm>
          <a:prstGeom prst="rect">
            <a:avLst/>
          </a:prstGeom>
          <a:noFill/>
          <a:ln w="9525">
            <a:noFill/>
          </a:ln>
        </p:spPr>
        <p:txBody>
          <a:bodyPr lIns="90000" tIns="46800" rIns="90000" bIns="46800" anchor="ctr"/>
          <a:lstStyle>
            <a:lvl1pPr marL="0" lvl="0" indent="0" algn="r" defTabSz="449580" eaLnBrk="0" fontAlgn="base" latinLnBrk="0" hangingPunct="0">
              <a:lnSpc>
                <a:spcPct val="100000"/>
              </a:lnSpc>
              <a:spcBef>
                <a:spcPct val="0"/>
              </a:spcBef>
              <a:spcAft>
                <a:spcPct val="0"/>
              </a:spcAft>
              <a:buFont typeface="Times New Roman" panose="02020603050405020304" pitchFamily="2" charset="0"/>
              <a:buNone/>
              <a:defRPr sz="1200" b="0" i="0" u="none" kern="1200" baseline="0">
                <a:solidFill>
                  <a:srgbClr val="898989"/>
                </a:solidFill>
                <a:latin typeface="+mn-lt"/>
                <a:ea typeface="SimSun" panose="02010600030101010101" pitchFamily="2" charset="-122"/>
                <a:cs typeface="+mn-cs"/>
              </a:defRPr>
            </a:lvl1pPr>
            <a:lvl2pPr marL="742950" lvl="1" indent="-28575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2pPr>
            <a:lvl3pPr marL="1143000" lvl="2"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3pPr>
            <a:lvl4pPr marL="1600200" lvl="3"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4pPr>
            <a:lvl5pPr marL="2057400" lvl="4"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5pPr>
            <a:lvl6pPr marL="2286000" lvl="5"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6pPr>
            <a:lvl7pPr marL="2743200" lvl="6"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7pPr>
            <a:lvl8pPr marL="3199765" lvl="7"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8pPr>
            <a:lvl9pPr marL="3656965" lvl="8"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9pPr>
          </a:lstStyle>
          <a:p>
            <a:pPr lvl="0" defTabSz="449580" eaLnBrk="1" fontAlgn="base" hangingPunct="1">
              <a:buSzPct val="100000"/>
              <a:tabLst>
                <a:tab pos="0" algn="l"/>
                <a:tab pos="447675" algn="l"/>
                <a:tab pos="897255" algn="l"/>
                <a:tab pos="1346200" algn="l"/>
                <a:tab pos="1795780" algn="l"/>
                <a:tab pos="2244725" algn="l"/>
                <a:tab pos="2694305" algn="l"/>
                <a:tab pos="3143250" algn="l"/>
                <a:tab pos="3592830" algn="l"/>
                <a:tab pos="4041775" algn="l"/>
                <a:tab pos="4491355" algn="l"/>
                <a:tab pos="4940300" algn="l"/>
                <a:tab pos="5389880" algn="l"/>
                <a:tab pos="5838825" algn="l"/>
                <a:tab pos="6288405" algn="l"/>
                <a:tab pos="6737350" algn="l"/>
                <a:tab pos="7186930" algn="l"/>
                <a:tab pos="7635875" algn="l"/>
                <a:tab pos="8085455" algn="l"/>
                <a:tab pos="8534400" algn="l"/>
                <a:tab pos="8983980" algn="l"/>
              </a:tabLst>
            </a:pPr>
            <a:fld id="{9A0DB2DC-4C9A-4742-B13C-FB6460FD3503}" type="slidenum">
              <a:rPr lang="en-US" altLang="en-US" strike="noStrike" noProof="1" dirty="0">
                <a:latin typeface="Arial" panose="020B0604020202020204" pitchFamily="34" charset="0"/>
                <a:ea typeface="SimSun" panose="02010600030101010101" pitchFamily="2" charset="-122"/>
                <a:cs typeface="+mn-cs"/>
              </a:rPr>
            </a:fld>
            <a:endParaRPr lang="en-US" altLang="en-US" strike="noStrike" noProof="1">
              <a:latin typeface="Arial" panose="020B0604020202020204" pitchFamily="34" charset="0"/>
            </a:endParaRPr>
          </a:p>
        </p:txBody>
      </p:sp>
      <p:pic>
        <p:nvPicPr>
          <p:cNvPr id="20" name="图片 6145" descr="C:\Users\kiiroli\Desktop\图层 1.png图层 1"/>
          <p:cNvPicPr>
            <a:picLocks noChangeAspect="1"/>
          </p:cNvPicPr>
          <p:nvPr userDrawn="1"/>
        </p:nvPicPr>
        <p:blipFill>
          <a:blip r:embed="rId2"/>
          <a:srcRect/>
          <a:stretch>
            <a:fillRect/>
          </a:stretch>
        </p:blipFill>
        <p:spPr>
          <a:xfrm>
            <a:off x="3651" y="1905"/>
            <a:ext cx="12185015" cy="6854190"/>
          </a:xfrm>
          <a:prstGeom prst="rect">
            <a:avLst/>
          </a:prstGeom>
          <a:noFill/>
          <a:ln w="9525">
            <a:noFill/>
          </a:ln>
        </p:spPr>
      </p:pic>
      <p:pic>
        <p:nvPicPr>
          <p:cNvPr id="21" name="图片 3" descr="组 217"/>
          <p:cNvPicPr>
            <a:picLocks noChangeAspect="1"/>
          </p:cNvPicPr>
          <p:nvPr userDrawn="1"/>
        </p:nvPicPr>
        <p:blipFill>
          <a:blip r:embed="rId3"/>
          <a:stretch>
            <a:fillRect/>
          </a:stretch>
        </p:blipFill>
        <p:spPr>
          <a:xfrm>
            <a:off x="302228" y="265430"/>
            <a:ext cx="427945" cy="354330"/>
          </a:xfrm>
          <a:prstGeom prst="rect">
            <a:avLst/>
          </a:prstGeom>
        </p:spPr>
      </p:pic>
      <p:pic>
        <p:nvPicPr>
          <p:cNvPr id="22" name="图片 4" descr="无英文版"/>
          <p:cNvPicPr>
            <a:picLocks noChangeAspect="1"/>
          </p:cNvPicPr>
          <p:nvPr userDrawn="1"/>
        </p:nvPicPr>
        <p:blipFill>
          <a:blip r:embed="rId4"/>
          <a:stretch>
            <a:fillRect/>
          </a:stretch>
        </p:blipFill>
        <p:spPr>
          <a:xfrm>
            <a:off x="11019912" y="6442710"/>
            <a:ext cx="994941" cy="224790"/>
          </a:xfrm>
          <a:prstGeom prst="rect">
            <a:avLst/>
          </a:prstGeom>
        </p:spPr>
      </p:pic>
      <p:sp>
        <p:nvSpPr>
          <p:cNvPr id="23" name="文本框 5"/>
          <p:cNvSpPr txBox="1"/>
          <p:nvPr userDrawn="1"/>
        </p:nvSpPr>
        <p:spPr>
          <a:xfrm>
            <a:off x="740967" y="251460"/>
            <a:ext cx="2774026" cy="368300"/>
          </a:xfrm>
          <a:prstGeom prst="rect">
            <a:avLst/>
          </a:prstGeom>
          <a:noFill/>
        </p:spPr>
        <p:txBody>
          <a:bodyPr wrap="square" rtlCol="0">
            <a:spAutoFit/>
          </a:bodyPr>
          <a:lstStyle/>
          <a:p>
            <a:r>
              <a:rPr lang="zh-CN" altLang="en-US">
                <a:solidFill>
                  <a:srgbClr val="268EE7"/>
                </a:solidFill>
                <a:latin typeface="腾讯体 W7" panose="020C08030202040F0204" charset="-122"/>
                <a:ea typeface="腾讯体 W7" panose="020C08030202040F0204" charset="-122"/>
              </a:rPr>
              <a:t>小标题</a:t>
            </a:r>
            <a:endParaRPr lang="zh-CN" altLang="en-US">
              <a:solidFill>
                <a:srgbClr val="268EE7"/>
              </a:solidFill>
              <a:latin typeface="腾讯体 W7" panose="020C08030202040F0204" charset="-122"/>
              <a:ea typeface="腾讯体 W7" panose="020C08030202040F0204" charset="-122"/>
            </a:endParaRPr>
          </a:p>
        </p:txBody>
      </p:sp>
    </p:spTree>
  </p:cSld>
  <p:clrMap bg1="lt1" tx1="dk1" bg2="lt2" tx2="dk2" accent1="accent1" accent2="accent2" accent3="accent3" accent4="accent4" accent5="accent5" accent6="accent6" hlink="hlink" folHlink="folHlink"/>
  <p:sldLayoutIdLst>
    <p:sldLayoutId id="2147483690" r:id="rId1"/>
  </p:sldLayoutIdLst>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hf sldNum="0" hdr="0" ftr="0" dt="0"/>
  <p:txStyles>
    <p:titleStyle>
      <a:lvl1pPr marL="0" lvl="0" indent="0" algn="l" defTabSz="449580" eaLnBrk="0" fontAlgn="base" latinLnBrk="0" hangingPunct="0">
        <a:lnSpc>
          <a:spcPct val="90000"/>
        </a:lnSpc>
        <a:spcBef>
          <a:spcPct val="0"/>
        </a:spcBef>
        <a:spcAft>
          <a:spcPct val="0"/>
        </a:spcAft>
        <a:buSzPct val="100000"/>
        <a:buFont typeface="Times New Roman" panose="02020603050405020304" pitchFamily="2" charset="0"/>
        <a:buNone/>
        <a:defRPr sz="4400" b="0" i="0" u="none" kern="1200" baseline="0">
          <a:solidFill>
            <a:srgbClr val="000000"/>
          </a:solidFill>
          <a:latin typeface="+mj-lt"/>
          <a:ea typeface="+mj-ea"/>
          <a:cs typeface="+mj-cs"/>
        </a:defRPr>
      </a:lvl1pPr>
    </p:titleStyle>
    <p:bodyStyle>
      <a:lvl1pPr marL="342900" lvl="0" indent="-342900" algn="l" defTabSz="449580" eaLnBrk="0" fontAlgn="base" latinLnBrk="0" hangingPunct="0">
        <a:lnSpc>
          <a:spcPct val="90000"/>
        </a:lnSpc>
        <a:spcBef>
          <a:spcPts val="1000"/>
        </a:spcBef>
        <a:spcAft>
          <a:spcPct val="0"/>
        </a:spcAft>
        <a:buSzPct val="100000"/>
        <a:buFont typeface="Times New Roman" panose="02020603050405020304" pitchFamily="2" charset="0"/>
        <a:buNone/>
        <a:defRPr sz="2800" b="0" i="0" u="none" kern="1200" baseline="0">
          <a:solidFill>
            <a:srgbClr val="000000"/>
          </a:solidFill>
          <a:latin typeface="+mn-lt"/>
          <a:ea typeface="+mn-ea"/>
          <a:cs typeface="+mn-cs"/>
        </a:defRPr>
      </a:lvl1pPr>
      <a:lvl2pPr marL="742950" lvl="1" indent="-285750" algn="l" defTabSz="449580" eaLnBrk="0" fontAlgn="base" latinLnBrk="0" hangingPunct="0">
        <a:lnSpc>
          <a:spcPct val="90000"/>
        </a:lnSpc>
        <a:spcBef>
          <a:spcPts val="500"/>
        </a:spcBef>
        <a:spcAft>
          <a:spcPct val="0"/>
        </a:spcAft>
        <a:buSzPct val="100000"/>
        <a:buFont typeface="Times New Roman" panose="02020603050405020304" pitchFamily="2" charset="0"/>
        <a:buNone/>
        <a:defRPr sz="2400" b="0" i="0" u="none" kern="1200" baseline="0">
          <a:solidFill>
            <a:srgbClr val="000000"/>
          </a:solidFill>
          <a:latin typeface="+mn-lt"/>
          <a:ea typeface="+mn-ea"/>
          <a:cs typeface="+mn-cs"/>
        </a:defRPr>
      </a:lvl2pPr>
      <a:lvl3pPr marL="1143000" lvl="2" indent="-228600" algn="l" defTabSz="449580" eaLnBrk="0" fontAlgn="base" latinLnBrk="0" hangingPunct="0">
        <a:lnSpc>
          <a:spcPct val="90000"/>
        </a:lnSpc>
        <a:spcBef>
          <a:spcPts val="500"/>
        </a:spcBef>
        <a:spcAft>
          <a:spcPct val="0"/>
        </a:spcAft>
        <a:buSzPct val="100000"/>
        <a:buFont typeface="Times New Roman" panose="02020603050405020304" pitchFamily="2" charset="0"/>
        <a:buNone/>
        <a:defRPr sz="2000" b="0" i="0" u="none" kern="1200" baseline="0">
          <a:solidFill>
            <a:srgbClr val="000000"/>
          </a:solidFill>
          <a:latin typeface="+mn-lt"/>
          <a:ea typeface="+mn-ea"/>
          <a:cs typeface="+mn-cs"/>
        </a:defRPr>
      </a:lvl3pPr>
      <a:lvl4pPr marL="1600200" lvl="3" indent="-228600" algn="l" defTabSz="449580" eaLnBrk="0" fontAlgn="base" latinLnBrk="0" hangingPunct="0">
        <a:lnSpc>
          <a:spcPct val="90000"/>
        </a:lnSpc>
        <a:spcBef>
          <a:spcPts val="500"/>
        </a:spcBef>
        <a:spcAft>
          <a:spcPct val="0"/>
        </a:spcAft>
        <a:buSzPct val="100000"/>
        <a:buFont typeface="Times New Roman" panose="02020603050405020304" pitchFamily="2" charset="0"/>
        <a:buNone/>
        <a:defRPr sz="1800" b="0" i="0" u="none" kern="1200" baseline="0">
          <a:solidFill>
            <a:srgbClr val="000000"/>
          </a:solidFill>
          <a:latin typeface="+mn-lt"/>
          <a:ea typeface="+mn-ea"/>
          <a:cs typeface="+mn-cs"/>
        </a:defRPr>
      </a:lvl4pPr>
      <a:lvl5pPr marL="2057400" lvl="4" indent="-228600" algn="l" defTabSz="449580" eaLnBrk="0" fontAlgn="base" latinLnBrk="0" hangingPunct="0">
        <a:lnSpc>
          <a:spcPct val="90000"/>
        </a:lnSpc>
        <a:spcBef>
          <a:spcPts val="500"/>
        </a:spcBef>
        <a:spcAft>
          <a:spcPct val="0"/>
        </a:spcAft>
        <a:buSzPct val="100000"/>
        <a:buFont typeface="Times New Roman" panose="02020603050405020304" pitchFamily="2" charset="0"/>
        <a:buNone/>
        <a:defRPr sz="1800" b="0" i="0" u="none" kern="1200" baseline="0">
          <a:solidFill>
            <a:srgbClr val="000000"/>
          </a:solidFill>
          <a:latin typeface="+mn-lt"/>
          <a:ea typeface="+mn-ea"/>
          <a:cs typeface="+mn-cs"/>
        </a:defRPr>
      </a:lvl5pPr>
      <a:lvl6pPr marL="2514600" lvl="5" indent="-228600" algn="l" defTabSz="449580" eaLnBrk="0" fontAlgn="base" latinLnBrk="0" hangingPunct="0">
        <a:lnSpc>
          <a:spcPct val="90000"/>
        </a:lnSpc>
        <a:spcBef>
          <a:spcPts val="500"/>
        </a:spcBef>
        <a:spcAft>
          <a:spcPct val="0"/>
        </a:spcAft>
        <a:buSzPct val="100000"/>
        <a:buFont typeface="Times New Roman" panose="02020603050405020304" pitchFamily="2" charset="0"/>
        <a:buNone/>
        <a:defRPr sz="1800" b="0" i="0" u="none" kern="1200" baseline="0">
          <a:solidFill>
            <a:srgbClr val="000000"/>
          </a:solidFill>
          <a:latin typeface="+mn-lt"/>
          <a:ea typeface="+mn-ea"/>
          <a:cs typeface="+mn-cs"/>
        </a:defRPr>
      </a:lvl6pPr>
      <a:lvl7pPr marL="2971800" lvl="6" indent="-228600" algn="l" defTabSz="449580" eaLnBrk="0" fontAlgn="base" latinLnBrk="0" hangingPunct="0">
        <a:lnSpc>
          <a:spcPct val="90000"/>
        </a:lnSpc>
        <a:spcBef>
          <a:spcPts val="500"/>
        </a:spcBef>
        <a:spcAft>
          <a:spcPct val="0"/>
        </a:spcAft>
        <a:buSzPct val="100000"/>
        <a:buFont typeface="Times New Roman" panose="02020603050405020304" pitchFamily="2" charset="0"/>
        <a:buNone/>
        <a:defRPr sz="1800" b="0" i="0" u="none" kern="1200" baseline="0">
          <a:solidFill>
            <a:srgbClr val="000000"/>
          </a:solidFill>
          <a:latin typeface="+mn-lt"/>
          <a:ea typeface="+mn-ea"/>
          <a:cs typeface="+mn-cs"/>
        </a:defRPr>
      </a:lvl7pPr>
      <a:lvl8pPr marL="3429000" lvl="7" indent="-228600" algn="l" defTabSz="449580" eaLnBrk="0" fontAlgn="base" latinLnBrk="0" hangingPunct="0">
        <a:lnSpc>
          <a:spcPct val="90000"/>
        </a:lnSpc>
        <a:spcBef>
          <a:spcPts val="500"/>
        </a:spcBef>
        <a:spcAft>
          <a:spcPct val="0"/>
        </a:spcAft>
        <a:buSzPct val="100000"/>
        <a:buFont typeface="Times New Roman" panose="02020603050405020304" pitchFamily="2" charset="0"/>
        <a:buNone/>
        <a:defRPr sz="1800" b="0" i="0" u="none" kern="1200" baseline="0">
          <a:solidFill>
            <a:srgbClr val="000000"/>
          </a:solidFill>
          <a:latin typeface="+mn-lt"/>
          <a:ea typeface="+mn-ea"/>
          <a:cs typeface="+mn-cs"/>
        </a:defRPr>
      </a:lvl8pPr>
      <a:lvl9pPr marL="3886200" lvl="8" indent="-228600" algn="l" defTabSz="449580" eaLnBrk="0" fontAlgn="base" latinLnBrk="0" hangingPunct="0">
        <a:lnSpc>
          <a:spcPct val="90000"/>
        </a:lnSpc>
        <a:spcBef>
          <a:spcPts val="500"/>
        </a:spcBef>
        <a:spcAft>
          <a:spcPct val="0"/>
        </a:spcAft>
        <a:buSzPct val="100000"/>
        <a:buFont typeface="Times New Roman" panose="02020603050405020304" pitchFamily="2" charset="0"/>
        <a:buNone/>
        <a:defRPr sz="1800" b="0" i="0" u="none" kern="1200" baseline="0">
          <a:solidFill>
            <a:srgbClr val="000000"/>
          </a:solidFill>
          <a:latin typeface="+mn-lt"/>
          <a:ea typeface="+mn-ea"/>
          <a:cs typeface="+mn-cs"/>
        </a:defRPr>
      </a:lvl9pPr>
    </p:bodyStyle>
    <p:otherStyle>
      <a:lvl1pPr marL="0" lvl="0" indent="0" algn="l" defTabSz="44958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bg1"/>
          </a:solidFill>
          <a:latin typeface="+mn-lt"/>
          <a:ea typeface="+mn-ea"/>
          <a:cs typeface="+mn-cs"/>
        </a:defRPr>
      </a:lvl1pPr>
      <a:lvl2pPr marL="742950" lvl="1" indent="-28575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2pPr>
      <a:lvl3pPr marL="1143000" lvl="2"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3pPr>
      <a:lvl4pPr marL="1600200" lvl="3"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4pPr>
      <a:lvl5pPr marL="2057400" lvl="4"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5pPr>
      <a:lvl6pPr marL="2286000" lvl="5"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6pPr>
      <a:lvl7pPr marL="2743200" lvl="6"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7pPr>
      <a:lvl8pPr marL="3200400" lvl="7"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8pPr>
      <a:lvl9pPr marL="3657600" lvl="8" indent="-228600" algn="l" defTabSz="44958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bg1"/>
          </a:solidFill>
          <a:latin typeface="Arial" panose="020B0604020202020204" pitchFamily="34" charset="0"/>
          <a:ea typeface="SimSun"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2.xml"/><Relationship Id="rId7" Type="http://schemas.openxmlformats.org/officeDocument/2006/relationships/image" Target="../media/image20.svg"/><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8.xml"/><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2.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tags" Target="../tags/tag52.xml"/><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7" Type="http://schemas.openxmlformats.org/officeDocument/2006/relationships/notesSlide" Target="../notesSlides/notesSlide10.xml"/><Relationship Id="rId16" Type="http://schemas.openxmlformats.org/officeDocument/2006/relationships/slideLayout" Target="../slideLayouts/slideLayout28.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tags" Target="../tags/tag56.xml"/><Relationship Id="rId11" Type="http://schemas.openxmlformats.org/officeDocument/2006/relationships/tags" Target="../tags/tag55.xml"/><Relationship Id="rId10" Type="http://schemas.openxmlformats.org/officeDocument/2006/relationships/tags" Target="../tags/tag54.xml"/><Relationship Id="rId1" Type="http://schemas.openxmlformats.org/officeDocument/2006/relationships/tags" Target="../tags/tag45.xml"/></Relationships>
</file>

<file path=ppt/slides/_rels/slide13.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2" Type="http://schemas.openxmlformats.org/officeDocument/2006/relationships/notesSlide" Target="../notesSlides/notesSlide11.xml"/><Relationship Id="rId21" Type="http://schemas.openxmlformats.org/officeDocument/2006/relationships/slideLayout" Target="../slideLayouts/slideLayout28.xml"/><Relationship Id="rId20" Type="http://schemas.openxmlformats.org/officeDocument/2006/relationships/image" Target="../media/image46.png"/><Relationship Id="rId2" Type="http://schemas.openxmlformats.org/officeDocument/2006/relationships/tags" Target="../tags/tag61.xml"/><Relationship Id="rId19" Type="http://schemas.openxmlformats.org/officeDocument/2006/relationships/tags" Target="../tags/tag74.xml"/><Relationship Id="rId18" Type="http://schemas.openxmlformats.org/officeDocument/2006/relationships/image" Target="../media/image45.jpeg"/><Relationship Id="rId17" Type="http://schemas.openxmlformats.org/officeDocument/2006/relationships/tags" Target="../tags/tag73.xml"/><Relationship Id="rId16" Type="http://schemas.openxmlformats.org/officeDocument/2006/relationships/image" Target="../media/image44.png"/><Relationship Id="rId15" Type="http://schemas.openxmlformats.org/officeDocument/2006/relationships/tags" Target="../tags/tag72.xml"/><Relationship Id="rId14" Type="http://schemas.openxmlformats.org/officeDocument/2006/relationships/image" Target="../media/image43.png"/><Relationship Id="rId13" Type="http://schemas.openxmlformats.org/officeDocument/2006/relationships/tags" Target="../tags/tag71.xml"/><Relationship Id="rId12" Type="http://schemas.openxmlformats.org/officeDocument/2006/relationships/image" Target="../media/image42.png"/><Relationship Id="rId11" Type="http://schemas.openxmlformats.org/officeDocument/2006/relationships/tags" Target="../tags/tag70.xml"/><Relationship Id="rId10" Type="http://schemas.openxmlformats.org/officeDocument/2006/relationships/tags" Target="../tags/tag69.xml"/><Relationship Id="rId1" Type="http://schemas.openxmlformats.org/officeDocument/2006/relationships/tags" Target="../tags/tag60.xml"/></Relationships>
</file>

<file path=ppt/slides/_rels/slide14.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3" Type="http://schemas.openxmlformats.org/officeDocument/2006/relationships/notesSlide" Target="../notesSlides/notesSlide12.xml"/><Relationship Id="rId22" Type="http://schemas.openxmlformats.org/officeDocument/2006/relationships/slideLayout" Target="../slideLayouts/slideLayout28.xml"/><Relationship Id="rId21" Type="http://schemas.openxmlformats.org/officeDocument/2006/relationships/tags" Target="../tags/tag95.xml"/><Relationship Id="rId20" Type="http://schemas.openxmlformats.org/officeDocument/2006/relationships/tags" Target="../tags/tag94.xml"/><Relationship Id="rId2" Type="http://schemas.openxmlformats.org/officeDocument/2006/relationships/tags" Target="../tags/tag76.xml"/><Relationship Id="rId19" Type="http://schemas.openxmlformats.org/officeDocument/2006/relationships/tags" Target="../tags/tag93.xml"/><Relationship Id="rId18" Type="http://schemas.openxmlformats.org/officeDocument/2006/relationships/tags" Target="../tags/tag92.xml"/><Relationship Id="rId17" Type="http://schemas.openxmlformats.org/officeDocument/2006/relationships/tags" Target="../tags/tag91.xml"/><Relationship Id="rId16" Type="http://schemas.openxmlformats.org/officeDocument/2006/relationships/tags" Target="../tags/tag90.xml"/><Relationship Id="rId15" Type="http://schemas.openxmlformats.org/officeDocument/2006/relationships/tags" Target="../tags/tag89.xml"/><Relationship Id="rId14" Type="http://schemas.openxmlformats.org/officeDocument/2006/relationships/tags" Target="../tags/tag88.xml"/><Relationship Id="rId13" Type="http://schemas.openxmlformats.org/officeDocument/2006/relationships/tags" Target="../tags/tag87.xml"/><Relationship Id="rId12" Type="http://schemas.openxmlformats.org/officeDocument/2006/relationships/tags" Target="../tags/tag86.xml"/><Relationship Id="rId11" Type="http://schemas.openxmlformats.org/officeDocument/2006/relationships/tags" Target="../tags/tag85.xml"/><Relationship Id="rId10" Type="http://schemas.openxmlformats.org/officeDocument/2006/relationships/tags" Target="../tags/tag84.xml"/><Relationship Id="rId1" Type="http://schemas.openxmlformats.org/officeDocument/2006/relationships/tags" Target="../tags/tag75.xml"/></Relationships>
</file>

<file path=ppt/slides/_rels/slide15.xml.rels><?xml version="1.0" encoding="UTF-8" standalone="yes"?>
<Relationships xmlns="http://schemas.openxmlformats.org/package/2006/relationships"><Relationship Id="rId9" Type="http://schemas.openxmlformats.org/officeDocument/2006/relationships/tags" Target="../tags/tag104.xml"/><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4" Type="http://schemas.openxmlformats.org/officeDocument/2006/relationships/notesSlide" Target="../notesSlides/notesSlide13.xml"/><Relationship Id="rId13" Type="http://schemas.openxmlformats.org/officeDocument/2006/relationships/slideLayout" Target="../slideLayouts/slideLayout28.xml"/><Relationship Id="rId12" Type="http://schemas.openxmlformats.org/officeDocument/2006/relationships/tags" Target="../tags/tag107.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tags" Target="../tags/tag96.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8.xml"/><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8.xml"/><Relationship Id="rId1" Type="http://schemas.openxmlformats.org/officeDocument/2006/relationships/image" Target="../media/image50.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8.xml"/><Relationship Id="rId2" Type="http://schemas.openxmlformats.org/officeDocument/2006/relationships/image" Target="../media/image51.png"/><Relationship Id="rId1" Type="http://schemas.openxmlformats.org/officeDocument/2006/relationships/tags" Target="../tags/tag10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2.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8.xml"/><Relationship Id="rId1" Type="http://schemas.openxmlformats.org/officeDocument/2006/relationships/image" Target="../media/image5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8.xml"/><Relationship Id="rId3" Type="http://schemas.openxmlformats.org/officeDocument/2006/relationships/image" Target="../media/image53.png"/><Relationship Id="rId2" Type="http://schemas.microsoft.com/office/2007/relationships/media" Target="../media/media1.mp4"/><Relationship Id="rId1" Type="http://schemas.openxmlformats.org/officeDocument/2006/relationships/video" Target="../media/media1.mp4"/></Relationships>
</file>

<file path=ppt/slides/_rels/slide24.xml.rels><?xml version="1.0" encoding="UTF-8" standalone="yes"?>
<Relationships xmlns="http://schemas.openxmlformats.org/package/2006/relationships"><Relationship Id="rId9" Type="http://schemas.openxmlformats.org/officeDocument/2006/relationships/tags" Target="../tags/tag117.xml"/><Relationship Id="rId8" Type="http://schemas.openxmlformats.org/officeDocument/2006/relationships/tags" Target="../tags/tag116.xml"/><Relationship Id="rId7" Type="http://schemas.openxmlformats.org/officeDocument/2006/relationships/tags" Target="../tags/tag115.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4" Type="http://schemas.openxmlformats.org/officeDocument/2006/relationships/notesSlide" Target="../notesSlides/notesSlide22.xml"/><Relationship Id="rId13" Type="http://schemas.openxmlformats.org/officeDocument/2006/relationships/slideLayout" Target="../slideLayouts/slideLayout28.xml"/><Relationship Id="rId12" Type="http://schemas.openxmlformats.org/officeDocument/2006/relationships/tags" Target="../tags/tag120.xml"/><Relationship Id="rId11" Type="http://schemas.openxmlformats.org/officeDocument/2006/relationships/tags" Target="../tags/tag119.xml"/><Relationship Id="rId10" Type="http://schemas.openxmlformats.org/officeDocument/2006/relationships/tags" Target="../tags/tag118.xml"/><Relationship Id="rId1" Type="http://schemas.openxmlformats.org/officeDocument/2006/relationships/tags" Target="../tags/tag109.xml"/></Relationships>
</file>

<file path=ppt/slides/_rels/slide25.xml.rels><?xml version="1.0" encoding="UTF-8" standalone="yes"?>
<Relationships xmlns="http://schemas.openxmlformats.org/package/2006/relationships"><Relationship Id="rId9" Type="http://schemas.openxmlformats.org/officeDocument/2006/relationships/tags" Target="../tags/tag129.xml"/><Relationship Id="rId8" Type="http://schemas.openxmlformats.org/officeDocument/2006/relationships/tags" Target="../tags/tag128.xml"/><Relationship Id="rId7" Type="http://schemas.openxmlformats.org/officeDocument/2006/relationships/tags" Target="../tags/tag127.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tags" Target="../tags/tag122.xml"/><Relationship Id="rId18" Type="http://schemas.openxmlformats.org/officeDocument/2006/relationships/notesSlide" Target="../notesSlides/notesSlide23.xml"/><Relationship Id="rId17" Type="http://schemas.openxmlformats.org/officeDocument/2006/relationships/slideLayout" Target="../slideLayouts/slideLayout28.xml"/><Relationship Id="rId16" Type="http://schemas.openxmlformats.org/officeDocument/2006/relationships/tags" Target="../tags/tag136.xml"/><Relationship Id="rId15" Type="http://schemas.openxmlformats.org/officeDocument/2006/relationships/tags" Target="../tags/tag135.xml"/><Relationship Id="rId14" Type="http://schemas.openxmlformats.org/officeDocument/2006/relationships/tags" Target="../tags/tag134.xml"/><Relationship Id="rId13" Type="http://schemas.openxmlformats.org/officeDocument/2006/relationships/tags" Target="../tags/tag133.xml"/><Relationship Id="rId12" Type="http://schemas.openxmlformats.org/officeDocument/2006/relationships/tags" Target="../tags/tag132.xml"/><Relationship Id="rId11" Type="http://schemas.openxmlformats.org/officeDocument/2006/relationships/tags" Target="../tags/tag131.xml"/><Relationship Id="rId10" Type="http://schemas.openxmlformats.org/officeDocument/2006/relationships/tags" Target="../tags/tag130.xml"/><Relationship Id="rId1" Type="http://schemas.openxmlformats.org/officeDocument/2006/relationships/tags" Target="../tags/tag121.xml"/></Relationships>
</file>

<file path=ppt/slides/_rels/slide26.xml.rels><?xml version="1.0" encoding="UTF-8" standalone="yes"?>
<Relationships xmlns="http://schemas.openxmlformats.org/package/2006/relationships"><Relationship Id="rId9" Type="http://schemas.openxmlformats.org/officeDocument/2006/relationships/tags" Target="../tags/tag145.xml"/><Relationship Id="rId8" Type="http://schemas.openxmlformats.org/officeDocument/2006/relationships/tags" Target="../tags/tag144.xml"/><Relationship Id="rId7" Type="http://schemas.openxmlformats.org/officeDocument/2006/relationships/tags" Target="../tags/tag143.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tags" Target="../tags/tag138.xml"/><Relationship Id="rId18" Type="http://schemas.openxmlformats.org/officeDocument/2006/relationships/notesSlide" Target="../notesSlides/notesSlide24.xml"/><Relationship Id="rId17" Type="http://schemas.openxmlformats.org/officeDocument/2006/relationships/slideLayout" Target="../slideLayouts/slideLayout28.xml"/><Relationship Id="rId16" Type="http://schemas.openxmlformats.org/officeDocument/2006/relationships/tags" Target="../tags/tag152.xml"/><Relationship Id="rId15" Type="http://schemas.openxmlformats.org/officeDocument/2006/relationships/tags" Target="../tags/tag151.xml"/><Relationship Id="rId14" Type="http://schemas.openxmlformats.org/officeDocument/2006/relationships/tags" Target="../tags/tag150.xml"/><Relationship Id="rId13" Type="http://schemas.openxmlformats.org/officeDocument/2006/relationships/tags" Target="../tags/tag149.xml"/><Relationship Id="rId12" Type="http://schemas.openxmlformats.org/officeDocument/2006/relationships/tags" Target="../tags/tag148.xml"/><Relationship Id="rId11" Type="http://schemas.openxmlformats.org/officeDocument/2006/relationships/tags" Target="../tags/tag147.xml"/><Relationship Id="rId10" Type="http://schemas.openxmlformats.org/officeDocument/2006/relationships/tags" Target="../tags/tag146.xml"/><Relationship Id="rId1" Type="http://schemas.openxmlformats.org/officeDocument/2006/relationships/tags" Target="../tags/tag13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8.xml"/><Relationship Id="rId1"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2.png"/><Relationship Id="rId1" Type="http://schemas.openxmlformats.org/officeDocument/2006/relationships/tags" Target="../tags/tag15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8.xml"/><Relationship Id="rId8" Type="http://schemas.openxmlformats.org/officeDocument/2006/relationships/image" Target="../media/image28.png"/><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0" Type="http://schemas.openxmlformats.org/officeDocument/2006/relationships/notesSlide" Target="../notesSlides/notesSlide3.xml"/><Relationship Id="rId1" Type="http://schemas.openxmlformats.org/officeDocument/2006/relationships/image" Target="../media/image21.png"/></Relationships>
</file>

<file path=ppt/slides/_rels/slide5.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image" Target="../media/image29.png"/><Relationship Id="rId4" Type="http://schemas.openxmlformats.org/officeDocument/2006/relationships/tags" Target="../tags/tag14.xml"/><Relationship Id="rId3" Type="http://schemas.openxmlformats.org/officeDocument/2006/relationships/tags" Target="../tags/tag13.xml"/><Relationship Id="rId23" Type="http://schemas.openxmlformats.org/officeDocument/2006/relationships/notesSlide" Target="../notesSlides/notesSlide4.xml"/><Relationship Id="rId22" Type="http://schemas.openxmlformats.org/officeDocument/2006/relationships/slideLayout" Target="../slideLayouts/slideLayout28.xml"/><Relationship Id="rId21" Type="http://schemas.openxmlformats.org/officeDocument/2006/relationships/image" Target="../media/image32.png"/><Relationship Id="rId20" Type="http://schemas.openxmlformats.org/officeDocument/2006/relationships/tags" Target="../tags/tag26.xml"/><Relationship Id="rId2" Type="http://schemas.openxmlformats.org/officeDocument/2006/relationships/tags" Target="../tags/tag12.xml"/><Relationship Id="rId19" Type="http://schemas.openxmlformats.org/officeDocument/2006/relationships/tags" Target="../tags/tag25.xml"/><Relationship Id="rId18" Type="http://schemas.openxmlformats.org/officeDocument/2006/relationships/tags" Target="../tags/tag24.xml"/><Relationship Id="rId17" Type="http://schemas.openxmlformats.org/officeDocument/2006/relationships/image" Target="../media/image31.png"/><Relationship Id="rId16" Type="http://schemas.openxmlformats.org/officeDocument/2006/relationships/tags" Target="../tags/tag23.xml"/><Relationship Id="rId15" Type="http://schemas.openxmlformats.org/officeDocument/2006/relationships/tags" Target="../tags/tag22.xml"/><Relationship Id="rId14" Type="http://schemas.openxmlformats.org/officeDocument/2006/relationships/tags" Target="../tags/tag21.xml"/><Relationship Id="rId13" Type="http://schemas.openxmlformats.org/officeDocument/2006/relationships/image" Target="../media/image30.png"/><Relationship Id="rId12" Type="http://schemas.openxmlformats.org/officeDocument/2006/relationships/tags" Target="../tags/tag20.xml"/><Relationship Id="rId11" Type="http://schemas.openxmlformats.org/officeDocument/2006/relationships/tags" Target="../tags/tag19.xml"/><Relationship Id="rId10" Type="http://schemas.openxmlformats.org/officeDocument/2006/relationships/hyperlink" Target="https://coding.qq.com/labs/" TargetMode="External"/><Relationship Id="rId1" Type="http://schemas.openxmlformats.org/officeDocument/2006/relationships/tags" Target="../tags/tag11.xml"/></Relationships>
</file>

<file path=ppt/slides/_rels/slide6.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image" Target="../media/image34.png"/><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image" Target="../media/image33.png"/><Relationship Id="rId26" Type="http://schemas.openxmlformats.org/officeDocument/2006/relationships/notesSlide" Target="../notesSlides/notesSlide5.xml"/><Relationship Id="rId25" Type="http://schemas.openxmlformats.org/officeDocument/2006/relationships/slideLayout" Target="../slideLayouts/slideLayout28.xml"/><Relationship Id="rId24" Type="http://schemas.openxmlformats.org/officeDocument/2006/relationships/image" Target="../media/image37.png"/><Relationship Id="rId23" Type="http://schemas.openxmlformats.org/officeDocument/2006/relationships/tags" Target="../tags/tag44.xml"/><Relationship Id="rId22" Type="http://schemas.openxmlformats.org/officeDocument/2006/relationships/tags" Target="../tags/tag43.xml"/><Relationship Id="rId21" Type="http://schemas.openxmlformats.org/officeDocument/2006/relationships/tags" Target="../tags/tag42.xml"/><Relationship Id="rId20" Type="http://schemas.openxmlformats.org/officeDocument/2006/relationships/tags" Target="../tags/tag41.xml"/><Relationship Id="rId2" Type="http://schemas.openxmlformats.org/officeDocument/2006/relationships/tags" Target="../tags/tag28.xml"/><Relationship Id="rId19" Type="http://schemas.openxmlformats.org/officeDocument/2006/relationships/image" Target="../media/image36.png"/><Relationship Id="rId18" Type="http://schemas.openxmlformats.org/officeDocument/2006/relationships/tags" Target="../tags/tag40.xml"/><Relationship Id="rId17" Type="http://schemas.openxmlformats.org/officeDocument/2006/relationships/image" Target="../media/image21.png"/><Relationship Id="rId16" Type="http://schemas.openxmlformats.org/officeDocument/2006/relationships/tags" Target="../tags/tag39.xml"/><Relationship Id="rId15" Type="http://schemas.openxmlformats.org/officeDocument/2006/relationships/tags" Target="../tags/tag38.xml"/><Relationship Id="rId14" Type="http://schemas.openxmlformats.org/officeDocument/2006/relationships/tags" Target="../tags/tag37.xml"/><Relationship Id="rId13" Type="http://schemas.openxmlformats.org/officeDocument/2006/relationships/tags" Target="../tags/tag36.xml"/><Relationship Id="rId12" Type="http://schemas.openxmlformats.org/officeDocument/2006/relationships/image" Target="../media/image35.png"/><Relationship Id="rId11" Type="http://schemas.openxmlformats.org/officeDocument/2006/relationships/tags" Target="../tags/tag35.xml"/><Relationship Id="rId10" Type="http://schemas.openxmlformats.org/officeDocument/2006/relationships/tags" Target="../tags/tag34.xml"/><Relationship Id="rId1" Type="http://schemas.openxmlformats.org/officeDocument/2006/relationships/tags" Target="../tags/tag2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7"/>
          <p:cNvSpPr>
            <a:spLocks noGrp="1" noRot="1" noMove="1" noResize="1" noEditPoints="1" noAdjustHandles="1" noChangeArrowheads="1" noChangeShapeType="1"/>
          </p:cNvSpPr>
          <p:nvPr/>
        </p:nvSpPr>
        <p:spPr>
          <a:xfrm>
            <a:off x="0" y="0"/>
            <a:ext cx="12192000" cy="6858000"/>
          </a:xfrm>
          <a:prstGeom prst="rect">
            <a:avLst/>
          </a:prstGeom>
          <a:gradFill>
            <a:gsLst>
              <a:gs pos="0">
                <a:srgbClr val="33C7FF"/>
              </a:gs>
              <a:gs pos="83000">
                <a:srgbClr val="0080FF"/>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形 1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50925" y="806512"/>
            <a:ext cx="1976977" cy="435328"/>
          </a:xfrm>
          <a:prstGeom prst="rect">
            <a:avLst/>
          </a:prstGeom>
        </p:spPr>
      </p:pic>
      <p:pic>
        <p:nvPicPr>
          <p:cNvPr id="4" name="图片 2"/>
          <p:cNvPicPr>
            <a:picLocks noChangeAspect="1"/>
          </p:cNvPicPr>
          <p:nvPr/>
        </p:nvPicPr>
        <p:blipFill>
          <a:blip r:embed="rId3"/>
          <a:stretch>
            <a:fillRect/>
          </a:stretch>
        </p:blipFill>
        <p:spPr>
          <a:xfrm>
            <a:off x="3678556" y="-46063"/>
            <a:ext cx="11048116" cy="7366000"/>
          </a:xfrm>
          <a:prstGeom prst="rect">
            <a:avLst/>
          </a:prstGeom>
          <a:ln w="3175">
            <a:gradFill>
              <a:gsLst>
                <a:gs pos="0">
                  <a:schemeClr val="bg1">
                    <a:alpha val="31000"/>
                  </a:schemeClr>
                </a:gs>
                <a:gs pos="74000">
                  <a:schemeClr val="bg1">
                    <a:alpha val="0"/>
                  </a:schemeClr>
                </a:gs>
                <a:gs pos="100000">
                  <a:schemeClr val="bg1"/>
                </a:gs>
              </a:gsLst>
              <a:lin ang="13200000" scaled="0"/>
            </a:gradFill>
          </a:ln>
        </p:spPr>
      </p:pic>
      <p:pic>
        <p:nvPicPr>
          <p:cNvPr id="5" name="图形 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6276" y="2703487"/>
            <a:ext cx="2352675" cy="1866900"/>
          </a:xfrm>
          <a:prstGeom prst="rect">
            <a:avLst/>
          </a:prstGeom>
        </p:spPr>
      </p:pic>
      <p:cxnSp>
        <p:nvCxnSpPr>
          <p:cNvPr id="6" name="直接连接符 7"/>
          <p:cNvCxnSpPr/>
          <p:nvPr/>
        </p:nvCxnSpPr>
        <p:spPr>
          <a:xfrm flipH="1">
            <a:off x="-520700" y="6286621"/>
            <a:ext cx="4199256" cy="0"/>
          </a:xfrm>
          <a:prstGeom prst="line">
            <a:avLst/>
          </a:prstGeom>
          <a:ln w="6350">
            <a:solidFill>
              <a:schemeClr val="bg1">
                <a:alpha val="72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8"/>
          <p:cNvCxnSpPr/>
          <p:nvPr/>
        </p:nvCxnSpPr>
        <p:spPr>
          <a:xfrm flipH="1">
            <a:off x="-2730500" y="6369171"/>
            <a:ext cx="4199256" cy="0"/>
          </a:xfrm>
          <a:prstGeom prst="line">
            <a:avLst/>
          </a:prstGeom>
          <a:ln w="6350">
            <a:solidFill>
              <a:schemeClr val="bg1">
                <a:alpha val="72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9"/>
          <p:cNvCxnSpPr/>
          <p:nvPr/>
        </p:nvCxnSpPr>
        <p:spPr>
          <a:xfrm flipH="1">
            <a:off x="292735" y="3636937"/>
            <a:ext cx="609600" cy="0"/>
          </a:xfrm>
          <a:prstGeom prst="line">
            <a:avLst/>
          </a:prstGeom>
          <a:ln w="6350">
            <a:gradFill>
              <a:gsLst>
                <a:gs pos="0">
                  <a:schemeClr val="accent1">
                    <a:lumMod val="5000"/>
                    <a:lumOff val="95000"/>
                  </a:schemeClr>
                </a:gs>
                <a:gs pos="100000">
                  <a:schemeClr val="bg1">
                    <a:alpha val="0"/>
                  </a:schemeClr>
                </a:gs>
              </a:gsLst>
              <a:lin ang="13200000" scaled="0"/>
            </a:gradFill>
          </a:ln>
        </p:spPr>
        <p:style>
          <a:lnRef idx="1">
            <a:schemeClr val="accent1"/>
          </a:lnRef>
          <a:fillRef idx="0">
            <a:schemeClr val="accent1"/>
          </a:fillRef>
          <a:effectRef idx="0">
            <a:schemeClr val="accent1"/>
          </a:effectRef>
          <a:fontRef idx="minor">
            <a:schemeClr val="tx1"/>
          </a:fontRef>
        </p:style>
      </p:cxnSp>
      <p:cxnSp>
        <p:nvCxnSpPr>
          <p:cNvPr id="9" name="直接连接符 11"/>
          <p:cNvCxnSpPr/>
          <p:nvPr/>
        </p:nvCxnSpPr>
        <p:spPr>
          <a:xfrm flipH="1">
            <a:off x="1720850" y="284137"/>
            <a:ext cx="2567306" cy="0"/>
          </a:xfrm>
          <a:prstGeom prst="line">
            <a:avLst/>
          </a:prstGeom>
          <a:ln w="3175">
            <a:solidFill>
              <a:schemeClr val="bg1">
                <a:alpha val="72000"/>
              </a:schemeClr>
            </a:solidFill>
          </a:ln>
        </p:spPr>
        <p:style>
          <a:lnRef idx="1">
            <a:schemeClr val="accent1"/>
          </a:lnRef>
          <a:fillRef idx="0">
            <a:schemeClr val="accent1"/>
          </a:fillRef>
          <a:effectRef idx="0">
            <a:schemeClr val="accent1"/>
          </a:effectRef>
          <a:fontRef idx="minor">
            <a:schemeClr val="tx1"/>
          </a:fontRef>
        </p:style>
      </p:cxnSp>
      <p:sp>
        <p:nvSpPr>
          <p:cNvPr id="10" name="椭圆 12"/>
          <p:cNvSpPr/>
          <p:nvPr/>
        </p:nvSpPr>
        <p:spPr>
          <a:xfrm>
            <a:off x="232410" y="3606774"/>
            <a:ext cx="60325" cy="60325"/>
          </a:xfrm>
          <a:prstGeom prst="ellipse">
            <a:avLst/>
          </a:pr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3"/>
          <p:cNvSpPr txBox="1"/>
          <p:nvPr/>
        </p:nvSpPr>
        <p:spPr>
          <a:xfrm>
            <a:off x="808990" y="1898650"/>
            <a:ext cx="7122160" cy="2491740"/>
          </a:xfrm>
          <a:prstGeom prst="rect">
            <a:avLst/>
          </a:prstGeom>
          <a:noFill/>
        </p:spPr>
        <p:txBody>
          <a:bodyPr wrap="square" rtlCol="0">
            <a:noAutofit/>
          </a:bodyPr>
          <a:lstStyle/>
          <a:p>
            <a:r>
              <a:rPr lang="en-US" altLang="zh-CN" sz="3200" b="1">
                <a:solidFill>
                  <a:schemeClr val="bg1">
                    <a:alpha val="100000"/>
                  </a:schemeClr>
                </a:solidFill>
              </a:rPr>
              <a:t>25/26</a:t>
            </a:r>
            <a:r>
              <a:rPr lang="zh-CN" altLang="en-US" sz="3200" b="1">
                <a:solidFill>
                  <a:schemeClr val="bg1">
                    <a:alpha val="100000"/>
                  </a:schemeClr>
                </a:solidFill>
              </a:rPr>
              <a:t>學年澳門中小學信息技術創新與實踐比賽</a:t>
            </a:r>
            <a:r>
              <a:rPr lang="en-US" altLang="zh-CN" sz="3200" b="1">
                <a:solidFill>
                  <a:schemeClr val="bg1">
                    <a:alpha val="100000"/>
                  </a:schemeClr>
                </a:solidFill>
              </a:rPr>
              <a:t>——</a:t>
            </a:r>
            <a:r>
              <a:rPr lang="zh-CN" altLang="en-US" sz="3200" b="1">
                <a:solidFill>
                  <a:schemeClr val="bg1">
                    <a:alpha val="100000"/>
                  </a:schemeClr>
                </a:solidFill>
              </a:rPr>
              <a:t>快叮島</a:t>
            </a:r>
            <a:r>
              <a:rPr lang="en-US" altLang="zh-CN" sz="3200" b="1">
                <a:solidFill>
                  <a:schemeClr val="bg1">
                    <a:alpha val="100000"/>
                  </a:schemeClr>
                </a:solidFill>
              </a:rPr>
              <a:t>AI</a:t>
            </a:r>
            <a:r>
              <a:rPr lang="zh-CN" altLang="en-US" sz="3200" b="1">
                <a:solidFill>
                  <a:schemeClr val="bg1">
                    <a:alpha val="100000"/>
                  </a:schemeClr>
                </a:solidFill>
              </a:rPr>
              <a:t>領袖編程競賽</a:t>
            </a:r>
            <a:endParaRPr lang="zh-CN" altLang="en-US" sz="3200" b="1">
              <a:solidFill>
                <a:schemeClr val="bg1">
                  <a:alpha val="100000"/>
                </a:schemeClr>
              </a:solidFill>
            </a:endParaRPr>
          </a:p>
          <a:p>
            <a:r>
              <a:rPr lang="zh-CN" sz="3200" b="1">
                <a:solidFill>
                  <a:schemeClr val="bg1">
                    <a:alpha val="100000"/>
                  </a:schemeClr>
                </a:solidFill>
              </a:rPr>
              <a:t>賽項介紹</a:t>
            </a:r>
            <a:endParaRPr lang="zh-CN" sz="3200" b="1">
              <a:solidFill>
                <a:schemeClr val="bg1">
                  <a:alpha val="100000"/>
                </a:schemeClr>
              </a:solidFill>
            </a:endParaRPr>
          </a:p>
        </p:txBody>
      </p:sp>
      <p:sp>
        <p:nvSpPr>
          <p:cNvPr id="12" name="文本框 14"/>
          <p:cNvSpPr txBox="1"/>
          <p:nvPr/>
        </p:nvSpPr>
        <p:spPr>
          <a:xfrm>
            <a:off x="1050925" y="4212472"/>
            <a:ext cx="5492750" cy="491490"/>
          </a:xfrm>
          <a:prstGeom prst="rect">
            <a:avLst/>
          </a:prstGeom>
          <a:noFill/>
        </p:spPr>
        <p:txBody>
          <a:bodyPr wrap="square" rtlCol="0">
            <a:spAutoFit/>
          </a:bodyPr>
          <a:lstStyle/>
          <a:p>
            <a:r>
              <a:rPr lang="en-US" sz="2000" dirty="0">
                <a:solidFill>
                  <a:schemeClr val="bg1">
                    <a:alpha val="48000"/>
                  </a:schemeClr>
                </a:solidFill>
              </a:rPr>
              <a:t>2026.5</a:t>
            </a:r>
            <a:endParaRPr lang="zh-CN" sz="2000" dirty="0">
              <a:solidFill>
                <a:schemeClr val="bg1">
                  <a:alpha val="100000"/>
                </a:schemeClr>
              </a:solidFill>
            </a:endParaRPr>
          </a:p>
        </p:txBody>
      </p:sp>
      <p:pic>
        <p:nvPicPr>
          <p:cNvPr id="13" name="图形 20"/>
          <p:cNvPicPr>
            <a:picLocks noChangeAspect="1"/>
          </p:cNvPicPr>
          <p:nvPr/>
        </p:nvPicPr>
        <p:blipFill>
          <a:blip r:embed="rId6">
            <a:alphaModFix amt="39000"/>
            <a:extLst>
              <a:ext uri="{96DAC541-7B7A-43D3-8B79-37D633B846F1}">
                <asvg:svgBlip xmlns:asvg="http://schemas.microsoft.com/office/drawing/2016/SVG/main" r:embed="rId7"/>
              </a:ext>
            </a:extLst>
          </a:blip>
          <a:stretch>
            <a:fillRect/>
          </a:stretch>
        </p:blipFill>
        <p:spPr>
          <a:xfrm>
            <a:off x="5953078" y="649287"/>
            <a:ext cx="6372225" cy="6372225"/>
          </a:xfrm>
          <a:prstGeom prst="rect">
            <a:avLst/>
          </a:prstGeom>
        </p:spPr>
      </p:pic>
      <p:sp>
        <p:nvSpPr>
          <p:cNvPr id="14" name="矩形 21"/>
          <p:cNvSpPr/>
          <p:nvPr/>
        </p:nvSpPr>
        <p:spPr>
          <a:xfrm>
            <a:off x="3678556" y="-5245080"/>
            <a:ext cx="9398000" cy="8000999"/>
          </a:xfrm>
          <a:prstGeom prst="rect">
            <a:avLst/>
          </a:prstGeom>
          <a:noFill/>
          <a:ln w="3175">
            <a:solidFill>
              <a:schemeClr val="bg1">
                <a:alpha val="17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12" name="Object 14012"/>
          <p:cNvSpPr txBox="1"/>
          <p:nvPr/>
        </p:nvSpPr>
        <p:spPr>
          <a:xfrm>
            <a:off x="853440" y="5889625"/>
            <a:ext cx="2896870" cy="266700"/>
          </a:xfrm>
          <a:prstGeom prst="rect">
            <a:avLst/>
          </a:prstGeom>
        </p:spPr>
        <p:txBody>
          <a:bodyPr vert="horz" lIns="0" tIns="0" rIns="0" bIns="0" rtlCol="0" anchor="t" anchorCtr="0">
            <a:noAutofit/>
          </a:bodyPr>
          <a:lstStyle/>
          <a:p>
            <a:pPr algn="ctr" defTabSz="457200"/>
            <a:r>
              <a:rPr lang="zh-CN" altLang="en-US" sz="1750" b="1" dirty="0">
                <a:solidFill>
                  <a:srgbClr val="FFFFFF"/>
                </a:solidFill>
                <a:latin typeface="Microsoft YaHei" panose="020B0503020204020204" charset="-122"/>
              </a:rPr>
              <a:t>扣叮虛擬機器人賽</a:t>
            </a:r>
            <a:endParaRPr lang="zh-CN" altLang="en-US" sz="1750" b="1" dirty="0">
              <a:solidFill>
                <a:srgbClr val="FFFFFF"/>
              </a:solidFill>
              <a:latin typeface="Microsoft YaHei" panose="020B0503020204020204" charset="-122"/>
            </a:endParaRPr>
          </a:p>
        </p:txBody>
      </p:sp>
      <p:sp>
        <p:nvSpPr>
          <p:cNvPr id="14015" name="Object 14015"/>
          <p:cNvSpPr txBox="1"/>
          <p:nvPr/>
        </p:nvSpPr>
        <p:spPr>
          <a:xfrm>
            <a:off x="556895" y="1177925"/>
            <a:ext cx="6924899" cy="5475294"/>
          </a:xfrm>
          <a:prstGeom prst="rect">
            <a:avLst/>
          </a:prstGeom>
        </p:spPr>
        <p:txBody>
          <a:bodyPr vert="horz" lIns="0" tIns="0" rIns="0" bIns="0" rtlCol="0" anchor="t" anchorCtr="0">
            <a:noAutofit/>
          </a:bodyPr>
          <a:lstStyle/>
          <a:p>
            <a:pPr marL="285750" indent="-285750" defTabSz="457200">
              <a:lnSpc>
                <a:spcPct val="150000"/>
              </a:lnSpc>
              <a:spcBef>
                <a:spcPts val="300"/>
              </a:spcBef>
              <a:buFont typeface="Wingdings" panose="05000000000000000000" charset="0"/>
              <a:buChar char="Ø"/>
            </a:pPr>
            <a:r>
              <a:rPr lang="zh-CN" altLang="en-US" sz="1650" b="1" dirty="0">
                <a:solidFill>
                  <a:srgbClr val="333333"/>
                </a:solidFill>
                <a:latin typeface="Microsoft YaHei" panose="020B0503020204020204" charset="-122"/>
                <a:cs typeface="Microsoft YaHei" panose="020B0503020204020204" charset="-122"/>
              </a:rPr>
              <a:t>成績公佈：</a:t>
            </a:r>
            <a:r>
              <a:rPr lang="zh-CN" altLang="en-US" sz="1650" dirty="0">
                <a:solidFill>
                  <a:srgbClr val="333333"/>
                </a:solidFill>
                <a:latin typeface="Microsoft YaHei" panose="020B0503020204020204" charset="-122"/>
                <a:cs typeface="Microsoft YaHei" panose="020B0503020204020204" charset="-122"/>
              </a:rPr>
              <a:t>將於賽後上載於承辦單位信息賽專頁 </a:t>
            </a:r>
            <a:r>
              <a:rPr lang="en-US" altLang="zh-CN" sz="1650" b="1" dirty="0">
                <a:solidFill>
                  <a:srgbClr val="FF0000"/>
                </a:solidFill>
                <a:latin typeface="Microsoft YaHei" panose="020B0503020204020204" charset="-122"/>
                <a:cs typeface="Microsoft YaHei" panose="020B0503020204020204" charset="-122"/>
              </a:rPr>
              <a:t>https://www.macaucampus.com/competition</a:t>
            </a:r>
            <a:endParaRPr lang="en-US" altLang="zh-CN" sz="1650" b="1" dirty="0">
              <a:solidFill>
                <a:srgbClr val="FF0000"/>
              </a:solidFill>
              <a:latin typeface="Microsoft YaHei" panose="020B0503020204020204" charset="-122"/>
              <a:cs typeface="Microsoft YaHei" panose="020B0503020204020204" charset="-122"/>
            </a:endParaRPr>
          </a:p>
          <a:p>
            <a:pPr marL="285750" indent="-285750" defTabSz="457200">
              <a:lnSpc>
                <a:spcPct val="150000"/>
              </a:lnSpc>
              <a:spcBef>
                <a:spcPts val="300"/>
              </a:spcBef>
              <a:buFont typeface="Wingdings" panose="05000000000000000000" charset="0"/>
              <a:buChar char="Ø"/>
            </a:pPr>
            <a:r>
              <a:rPr lang="zh-CN" altLang="en-US" sz="1650" b="1" dirty="0">
                <a:solidFill>
                  <a:srgbClr val="000000"/>
                </a:solidFill>
                <a:latin typeface="Microsoft YaHei" panose="020B0503020204020204" charset="-122"/>
                <a:ea typeface="Microsoft YaHei" panose="020B0503020204020204" charset="-122"/>
                <a:cs typeface="Microsoft YaHei" panose="020B0503020204020204" charset="-122"/>
              </a:rPr>
              <a:t>上訴機制</a:t>
            </a:r>
            <a:r>
              <a:rPr lang="zh-CN" altLang="en-US" sz="1650" b="1" dirty="0">
                <a:solidFill>
                  <a:srgbClr val="000000"/>
                </a:solidFill>
                <a:latin typeface="Microsoft YaHei" panose="020B0503020204020204" charset="-122"/>
                <a:cs typeface="Microsoft YaHei" panose="020B0503020204020204" charset="-122"/>
              </a:rPr>
              <a:t>：</a:t>
            </a:r>
            <a:endParaRPr lang="zh-CN" altLang="en-US" sz="1650" b="1" dirty="0">
              <a:solidFill>
                <a:srgbClr val="000000"/>
              </a:solidFill>
              <a:latin typeface="Microsoft YaHei" panose="020B0503020204020204" charset="-122"/>
              <a:cs typeface="Microsoft YaHei" panose="020B0503020204020204" charset="-122"/>
            </a:endParaRPr>
          </a:p>
          <a:p>
            <a:pPr indent="0" defTabSz="457200">
              <a:lnSpc>
                <a:spcPct val="150000"/>
              </a:lnSpc>
              <a:spcBef>
                <a:spcPts val="300"/>
              </a:spcBef>
              <a:buNone/>
            </a:pPr>
            <a:r>
              <a:rPr lang="zh-CN" altLang="en-US" sz="1650" b="1" dirty="0">
                <a:solidFill>
                  <a:srgbClr val="000000"/>
                </a:solidFill>
                <a:latin typeface="Microsoft YaHei" panose="020B0503020204020204" charset="-122"/>
                <a:cs typeface="Microsoft YaHei" panose="020B0503020204020204" charset="-122"/>
              </a:rPr>
              <a:t>  </a:t>
            </a:r>
            <a:r>
              <a:rPr lang="en-US" altLang="zh-CN" sz="1650" b="1" dirty="0">
                <a:solidFill>
                  <a:srgbClr val="000000"/>
                </a:solidFill>
                <a:latin typeface="Microsoft YaHei" panose="020B0503020204020204" charset="-122"/>
                <a:cs typeface="Microsoft YaHei" panose="020B0503020204020204" charset="-122"/>
              </a:rPr>
              <a:t>   </a:t>
            </a:r>
            <a:r>
              <a:rPr lang="zh-CN" altLang="en-US" sz="1650" dirty="0">
                <a:solidFill>
                  <a:srgbClr val="000000"/>
                </a:solidFill>
                <a:latin typeface="Microsoft YaHei" panose="020B0503020204020204" charset="-122"/>
                <a:cs typeface="Microsoft YaHei" panose="020B0503020204020204" charset="-122"/>
              </a:rPr>
              <a:t>(1）初賽上訴期：結果公佈後三天內</a:t>
            </a:r>
            <a:endParaRPr lang="zh-CN" altLang="en-US" sz="1650" dirty="0">
              <a:solidFill>
                <a:srgbClr val="000000"/>
              </a:solidFill>
              <a:latin typeface="Microsoft YaHei" panose="020B0503020204020204" charset="-122"/>
              <a:cs typeface="Microsoft YaHei" panose="020B0503020204020204" charset="-122"/>
            </a:endParaRPr>
          </a:p>
          <a:p>
            <a:pPr indent="0" defTabSz="457200">
              <a:lnSpc>
                <a:spcPct val="150000"/>
              </a:lnSpc>
              <a:spcBef>
                <a:spcPts val="300"/>
              </a:spcBef>
              <a:buNone/>
            </a:pPr>
            <a:r>
              <a:rPr lang="en-US" altLang="zh-CN" sz="1650" dirty="0">
                <a:solidFill>
                  <a:srgbClr val="000000"/>
                </a:solidFill>
                <a:latin typeface="Microsoft YaHei" panose="020B0503020204020204" charset="-122"/>
                <a:cs typeface="Microsoft YaHei" panose="020B0503020204020204" charset="-122"/>
              </a:rPr>
              <a:t>   </a:t>
            </a:r>
            <a:r>
              <a:rPr lang="zh-CN" altLang="en-US" sz="1650" dirty="0">
                <a:solidFill>
                  <a:srgbClr val="000000"/>
                </a:solidFill>
                <a:latin typeface="Microsoft YaHei" panose="020B0503020204020204" charset="-122"/>
                <a:cs typeface="Microsoft YaHei" panose="020B0503020204020204" charset="-122"/>
              </a:rPr>
              <a:t>（2）複賽上訴期：結果公佈後三天內</a:t>
            </a:r>
            <a:endParaRPr lang="zh-CN" altLang="en-US" sz="1650" dirty="0">
              <a:solidFill>
                <a:srgbClr val="000000"/>
              </a:solidFill>
              <a:latin typeface="Microsoft YaHei" panose="020B0503020204020204" charset="-122"/>
              <a:cs typeface="Microsoft YaHei" panose="020B0503020204020204" charset="-122"/>
            </a:endParaRPr>
          </a:p>
          <a:p>
            <a:pPr marL="285750" indent="-285750" defTabSz="457200">
              <a:lnSpc>
                <a:spcPct val="150000"/>
              </a:lnSpc>
              <a:spcBef>
                <a:spcPts val="300"/>
              </a:spcBef>
              <a:buFont typeface="Wingdings" panose="05000000000000000000" charset="0"/>
              <a:buChar char="Ø"/>
            </a:pPr>
            <a:r>
              <a:rPr lang="zh-CN" altLang="en-US" sz="1650" b="1" dirty="0">
                <a:solidFill>
                  <a:srgbClr val="000000"/>
                </a:solidFill>
                <a:latin typeface="Microsoft YaHei" panose="020B0503020204020204" charset="-122"/>
                <a:cs typeface="Microsoft YaHei" panose="020B0503020204020204" charset="-122"/>
              </a:rPr>
              <a:t>評分級別：</a:t>
            </a:r>
            <a:r>
              <a:rPr lang="zh-CN" altLang="en-US" sz="1650" dirty="0">
                <a:solidFill>
                  <a:srgbClr val="000000"/>
                </a:solidFill>
                <a:latin typeface="Microsoft YaHei" panose="020B0503020204020204" charset="-122"/>
                <a:cs typeface="Microsoft YaHei" panose="020B0503020204020204" charset="-122"/>
              </a:rPr>
              <a:t>各賽項與各組別均設冠軍、亞軍、季軍各一名，一等獎及二等獎數名。註:冠軍、亞軍、季軍獎指賽項成績排序的前三名，一等獎指比賽成績超過該賽項總成績(或冠軍成績)的75%或以上，二等獎指比賽成績超過該賽項總成績(或冠軍成績)的50%或以上者。</a:t>
            </a:r>
            <a:endParaRPr lang="zh-CN" altLang="en-US" sz="1650" dirty="0">
              <a:solidFill>
                <a:srgbClr val="000000"/>
              </a:solidFill>
              <a:latin typeface="Microsoft YaHei" panose="020B0503020204020204" charset="-122"/>
              <a:cs typeface="Microsoft YaHei" panose="020B0503020204020204" charset="-122"/>
            </a:endParaRPr>
          </a:p>
          <a:p>
            <a:pPr marL="285750" indent="-285750" defTabSz="457200">
              <a:lnSpc>
                <a:spcPct val="150000"/>
              </a:lnSpc>
              <a:spcBef>
                <a:spcPts val="300"/>
              </a:spcBef>
              <a:buFont typeface="Wingdings" panose="05000000000000000000" charset="0"/>
              <a:buChar char="Ø"/>
            </a:pPr>
            <a:r>
              <a:rPr lang="zh-CN" altLang="en-US" sz="1650" b="1" dirty="0">
                <a:solidFill>
                  <a:srgbClr val="000000"/>
                </a:solidFill>
                <a:latin typeface="Microsoft YaHei" panose="020B0503020204020204" charset="-122"/>
                <a:cs typeface="Microsoft YaHei" panose="020B0503020204020204" charset="-122"/>
              </a:rPr>
              <a:t>獎勵：</a:t>
            </a:r>
            <a:endParaRPr lang="zh-CN" altLang="en-US" sz="1650" b="1" dirty="0">
              <a:solidFill>
                <a:srgbClr val="000000"/>
              </a:solidFill>
              <a:latin typeface="Microsoft YaHei" panose="020B0503020204020204" charset="-122"/>
              <a:cs typeface="Microsoft YaHei" panose="020B0503020204020204" charset="-122"/>
            </a:endParaRPr>
          </a:p>
          <a:p>
            <a:pPr indent="0" defTabSz="457200">
              <a:lnSpc>
                <a:spcPct val="150000"/>
              </a:lnSpc>
              <a:spcBef>
                <a:spcPts val="300"/>
              </a:spcBef>
              <a:buNone/>
            </a:pPr>
            <a:r>
              <a:rPr lang="zh-CN" altLang="en-US" sz="1650" dirty="0">
                <a:solidFill>
                  <a:srgbClr val="000000"/>
                </a:solidFill>
                <a:latin typeface="Microsoft YaHei" panose="020B0503020204020204" charset="-122"/>
                <a:cs typeface="Microsoft YaHei" panose="020B0503020204020204" charset="-122"/>
              </a:rPr>
              <a:t>  </a:t>
            </a:r>
            <a:endParaRPr lang="zh-CN" altLang="en-US" sz="1650" dirty="0">
              <a:solidFill>
                <a:srgbClr val="000000"/>
              </a:solidFill>
              <a:latin typeface="Microsoft YaHei" panose="020B0503020204020204" charset="-122"/>
              <a:cs typeface="Microsoft YaHei" panose="020B0503020204020204" charset="-122"/>
            </a:endParaRPr>
          </a:p>
        </p:txBody>
      </p:sp>
      <p:sp>
        <p:nvSpPr>
          <p:cNvPr id="8" name="矩形 7"/>
          <p:cNvSpPr/>
          <p:nvPr/>
        </p:nvSpPr>
        <p:spPr>
          <a:xfrm>
            <a:off x="493395" y="968375"/>
            <a:ext cx="7103373" cy="5776035"/>
          </a:xfrm>
          <a:prstGeom prst="rect">
            <a:avLst/>
          </a:prstGeom>
          <a:noFill/>
          <a:ln>
            <a:solidFill>
              <a:srgbClr val="3459E6"/>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Microsoft YaHei" panose="020B0503020204020204" charset="-122"/>
              <a:ea typeface="Microsoft YaHei" panose="020B0503020204020204" charset="-122"/>
            </a:endParaRPr>
          </a:p>
        </p:txBody>
      </p:sp>
      <p:sp>
        <p:nvSpPr>
          <p:cNvPr id="14" name="矩形 13"/>
          <p:cNvSpPr/>
          <p:nvPr/>
        </p:nvSpPr>
        <p:spPr>
          <a:xfrm>
            <a:off x="7791137" y="968399"/>
            <a:ext cx="3783965" cy="3161304"/>
          </a:xfrm>
          <a:prstGeom prst="rect">
            <a:avLst/>
          </a:prstGeom>
          <a:solidFill>
            <a:srgbClr val="3658E9"/>
          </a:solidFill>
          <a:ln>
            <a:solidFill>
              <a:srgbClr val="3459E6"/>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50000"/>
              </a:lnSpc>
            </a:pPr>
            <a:r>
              <a:rPr lang="en-US" altLang="zh-CN" sz="2400" b="1" dirty="0">
                <a:solidFill>
                  <a:schemeClr val="lt1"/>
                </a:solidFill>
                <a:latin typeface="Microsoft YaHei" panose="020B0503020204020204" charset="-122"/>
                <a:ea typeface="Microsoft YaHei" panose="020B0503020204020204" charset="-122"/>
                <a:cs typeface="Microsoft YaHei" panose="020B0503020204020204" charset="-122"/>
              </a:rPr>
              <a:t>快叮島競賽</a:t>
            </a:r>
            <a:endParaRPr lang="zh-CN" altLang="en-US" sz="2400" b="1" dirty="0">
              <a:solidFill>
                <a:schemeClr val="lt1"/>
              </a:solidFill>
              <a:latin typeface="Microsoft YaHei" panose="020B0503020204020204" charset="-122"/>
              <a:ea typeface="Microsoft YaHei" panose="020B0503020204020204" charset="-122"/>
              <a:cs typeface="Microsoft YaHei" panose="020B0503020204020204" charset="-122"/>
            </a:endParaRPr>
          </a:p>
          <a:p>
            <a:pPr algn="ctr">
              <a:lnSpc>
                <a:spcPct val="150000"/>
              </a:lnSpc>
            </a:pPr>
            <a:r>
              <a:rPr lang="en-US" altLang="zh-CN" sz="1600" b="1" dirty="0">
                <a:solidFill>
                  <a:schemeClr val="lt1"/>
                </a:solidFill>
                <a:latin typeface="Microsoft YaHei" panose="020B0503020204020204" charset="-122"/>
                <a:ea typeface="Microsoft YaHei" panose="020B0503020204020204" charset="-122"/>
                <a:cs typeface="Microsoft YaHei" panose="020B0503020204020204" charset="-122"/>
              </a:rPr>
              <a:t>1</a:t>
            </a:r>
            <a:r>
              <a:rPr lang="zh-CN" altLang="en-US" sz="1600" b="1" dirty="0">
                <a:solidFill>
                  <a:schemeClr val="lt1"/>
                </a:solidFill>
                <a:latin typeface="Microsoft YaHei" panose="020B0503020204020204" charset="-122"/>
                <a:ea typeface="Microsoft YaHei" panose="020B0503020204020204" charset="-122"/>
                <a:cs typeface="Microsoft YaHei" panose="020B0503020204020204" charset="-122"/>
              </a:rPr>
              <a:t>、</a:t>
            </a:r>
            <a:r>
              <a:rPr lang="en-US" altLang="zh-CN" sz="1600" b="1" dirty="0">
                <a:solidFill>
                  <a:schemeClr val="lt1"/>
                </a:solidFill>
                <a:latin typeface="Microsoft YaHei" panose="020B0503020204020204" charset="-122"/>
                <a:ea typeface="Microsoft YaHei" panose="020B0503020204020204" charset="-122"/>
                <a:cs typeface="Microsoft YaHei" panose="020B0503020204020204" charset="-122"/>
              </a:rPr>
              <a:t>C++</a:t>
            </a:r>
            <a:r>
              <a:rPr lang="zh-CN" altLang="en-US" sz="1600" b="1" dirty="0">
                <a:solidFill>
                  <a:schemeClr val="lt1"/>
                </a:solidFill>
                <a:latin typeface="Microsoft YaHei" panose="020B0503020204020204" charset="-122"/>
                <a:ea typeface="Microsoft YaHei" panose="020B0503020204020204" charset="-122"/>
                <a:cs typeface="Microsoft YaHei" panose="020B0503020204020204" charset="-122"/>
              </a:rPr>
              <a:t>編程競賽    </a:t>
            </a:r>
            <a:r>
              <a:rPr lang="en-US" altLang="zh-CN" sz="1600" b="1" dirty="0">
                <a:solidFill>
                  <a:schemeClr val="lt1"/>
                </a:solidFill>
                <a:latin typeface="Microsoft YaHei" panose="020B0503020204020204" charset="-122"/>
                <a:ea typeface="Microsoft YaHei" panose="020B0503020204020204" charset="-122"/>
                <a:cs typeface="Microsoft YaHei" panose="020B0503020204020204" charset="-122"/>
              </a:rPr>
              <a:t>：初中</a:t>
            </a:r>
            <a:r>
              <a:rPr lang="zh-CN" altLang="en-US" sz="1600" b="1" dirty="0">
                <a:solidFill>
                  <a:schemeClr val="lt1"/>
                </a:solidFill>
                <a:latin typeface="Microsoft YaHei" panose="020B0503020204020204" charset="-122"/>
                <a:ea typeface="Microsoft YaHei" panose="020B0503020204020204" charset="-122"/>
                <a:cs typeface="Microsoft YaHei" panose="020B0503020204020204" charset="-122"/>
              </a:rPr>
              <a:t>組、高中組</a:t>
            </a:r>
            <a:endParaRPr lang="zh-CN" altLang="en-US" sz="1600" b="1" dirty="0">
              <a:solidFill>
                <a:schemeClr val="lt1"/>
              </a:solidFill>
              <a:latin typeface="Microsoft YaHei" panose="020B0503020204020204" charset="-122"/>
              <a:ea typeface="Microsoft YaHei" panose="020B0503020204020204" charset="-122"/>
              <a:cs typeface="Microsoft YaHei" panose="020B0503020204020204" charset="-122"/>
            </a:endParaRPr>
          </a:p>
          <a:p>
            <a:pPr algn="ctr">
              <a:lnSpc>
                <a:spcPct val="150000"/>
              </a:lnSpc>
            </a:pPr>
            <a:r>
              <a:rPr lang="en-US" altLang="zh-CN" sz="1600" b="1" dirty="0">
                <a:latin typeface="Microsoft YaHei" panose="020B0503020204020204" charset="-122"/>
                <a:ea typeface="Microsoft YaHei" panose="020B0503020204020204" charset="-122"/>
                <a:cs typeface="Microsoft YaHei" panose="020B0503020204020204" charset="-122"/>
              </a:rPr>
              <a:t>2</a:t>
            </a:r>
            <a:r>
              <a:rPr lang="zh-CN" altLang="en-US" sz="1600" b="1" dirty="0">
                <a:latin typeface="Microsoft YaHei" panose="020B0503020204020204" charset="-122"/>
                <a:ea typeface="Microsoft YaHei" panose="020B0503020204020204" charset="-122"/>
                <a:cs typeface="Microsoft YaHei" panose="020B0503020204020204" charset="-122"/>
              </a:rPr>
              <a:t>、</a:t>
            </a:r>
            <a:r>
              <a:rPr lang="en-US" altLang="zh-CN" sz="1600" b="1" dirty="0">
                <a:latin typeface="Microsoft YaHei" panose="020B0503020204020204" charset="-122"/>
                <a:ea typeface="Microsoft YaHei" panose="020B0503020204020204" charset="-122"/>
                <a:cs typeface="Microsoft YaHei" panose="020B0503020204020204" charset="-122"/>
              </a:rPr>
              <a:t>Python</a:t>
            </a:r>
            <a:r>
              <a:rPr lang="zh-CN" altLang="en-US" sz="1600" b="1" dirty="0">
                <a:latin typeface="Microsoft YaHei" panose="020B0503020204020204" charset="-122"/>
                <a:ea typeface="Microsoft YaHei" panose="020B0503020204020204" charset="-122"/>
                <a:cs typeface="Microsoft YaHei" panose="020B0503020204020204" charset="-122"/>
              </a:rPr>
              <a:t>編程競賽：</a:t>
            </a:r>
            <a:r>
              <a:rPr lang="zh-CN" altLang="en-US" sz="1600" b="1" dirty="0">
                <a:solidFill>
                  <a:schemeClr val="lt1"/>
                </a:solidFill>
                <a:latin typeface="Microsoft YaHei" panose="020B0503020204020204" charset="-122"/>
                <a:ea typeface="Microsoft YaHei" panose="020B0503020204020204" charset="-122"/>
                <a:cs typeface="Microsoft YaHei" panose="020B0503020204020204" charset="-122"/>
              </a:rPr>
              <a:t>初中組、高中組</a:t>
            </a:r>
            <a:endParaRPr lang="zh-CN" altLang="en-US" sz="1600" b="1" dirty="0">
              <a:latin typeface="Microsoft YaHei" panose="020B0503020204020204" charset="-122"/>
              <a:ea typeface="Microsoft YaHei" panose="020B0503020204020204" charset="-122"/>
              <a:cs typeface="Microsoft YaHei" panose="020B0503020204020204" charset="-122"/>
            </a:endParaRPr>
          </a:p>
          <a:p>
            <a:pPr algn="ctr">
              <a:lnSpc>
                <a:spcPct val="150000"/>
              </a:lnSpc>
            </a:pPr>
            <a:r>
              <a:rPr lang="en-US" altLang="zh-CN" sz="1600" b="1" dirty="0">
                <a:latin typeface="Microsoft YaHei" panose="020B0503020204020204" charset="-122"/>
                <a:ea typeface="Microsoft YaHei" panose="020B0503020204020204" charset="-122"/>
                <a:cs typeface="Microsoft YaHei" panose="020B0503020204020204" charset="-122"/>
              </a:rPr>
              <a:t>3</a:t>
            </a:r>
            <a:r>
              <a:rPr lang="zh-CN" altLang="en-US" sz="1600" b="1" dirty="0">
                <a:latin typeface="Microsoft YaHei" panose="020B0503020204020204" charset="-122"/>
                <a:ea typeface="Microsoft YaHei" panose="020B0503020204020204" charset="-122"/>
                <a:cs typeface="Microsoft YaHei" panose="020B0503020204020204" charset="-122"/>
              </a:rPr>
              <a:t>、圖形化編程競賽  ：高小組、初中組</a:t>
            </a:r>
            <a:endParaRPr lang="zh-CN" altLang="en-US" sz="1600" b="1" dirty="0">
              <a:latin typeface="Microsoft YaHei" panose="020B0503020204020204" charset="-122"/>
              <a:ea typeface="Microsoft YaHei" panose="020B0503020204020204" charset="-122"/>
              <a:cs typeface="Microsoft YaHei" panose="020B0503020204020204" charset="-122"/>
            </a:endParaRPr>
          </a:p>
          <a:p>
            <a:pPr algn="ctr">
              <a:lnSpc>
                <a:spcPct val="150000"/>
              </a:lnSpc>
            </a:pPr>
            <a:endParaRPr lang="en-US" altLang="zh-CN" sz="1000" b="1" dirty="0">
              <a:latin typeface="Microsoft YaHei" panose="020B0503020204020204" charset="-122"/>
              <a:ea typeface="Microsoft YaHei" panose="020B0503020204020204" charset="-122"/>
              <a:cs typeface="Microsoft YaHei" panose="020B0503020204020204" charset="-122"/>
            </a:endParaRPr>
          </a:p>
        </p:txBody>
      </p:sp>
      <p:graphicFrame>
        <p:nvGraphicFramePr>
          <p:cNvPr id="2" name="表格 1"/>
          <p:cNvGraphicFramePr/>
          <p:nvPr/>
        </p:nvGraphicFramePr>
        <p:xfrm>
          <a:off x="1485852" y="4882095"/>
          <a:ext cx="5848350" cy="1558290"/>
        </p:xfrm>
        <a:graphic>
          <a:graphicData uri="http://schemas.openxmlformats.org/drawingml/2006/table">
            <a:tbl>
              <a:tblPr/>
              <a:tblGrid>
                <a:gridCol w="2136775"/>
                <a:gridCol w="1875155"/>
                <a:gridCol w="916940"/>
                <a:gridCol w="919480"/>
              </a:tblGrid>
              <a:tr h="259715">
                <a:tc>
                  <a:txBody>
                    <a:bodyPr/>
                    <a:p>
                      <a:pPr indent="0" algn="ctr">
                        <a:buNone/>
                      </a:pPr>
                      <a:r>
                        <a:rPr lang="zh-CN" sz="1200" b="1">
                          <a:solidFill>
                            <a:srgbClr val="000000"/>
                          </a:solidFill>
                          <a:latin typeface="Times New Roman" panose="02020603050405020304"/>
                          <a:ea typeface="DFKai-SB" panose="03000509000000000000" charset="-120"/>
                          <a:cs typeface="Arial" panose="020B0604020202020204"/>
                        </a:rPr>
                        <a:t>項目</a:t>
                      </a:r>
                      <a:endParaRPr lang="zh-CN" altLang="en-US"/>
                    </a:p>
                  </a:txBody>
                  <a:tcPr marL="17780" marR="177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C0C0"/>
                    </a:solidFill>
                  </a:tcPr>
                </a:tc>
                <a:tc>
                  <a:txBody>
                    <a:bodyPr/>
                    <a:p>
                      <a:pPr indent="0" algn="ctr">
                        <a:buNone/>
                      </a:pPr>
                      <a:r>
                        <a:rPr lang="zh-CN" sz="1200" b="1">
                          <a:solidFill>
                            <a:srgbClr val="000000"/>
                          </a:solidFill>
                          <a:ea typeface="DFKai-SB" panose="03000509000000000000" charset="-120"/>
                          <a:cs typeface="Arial" panose="020B0604020202020204"/>
                        </a:rPr>
                        <a:t>獎項級別</a:t>
                      </a:r>
                      <a:endParaRPr lang="zh-CN" altLang="en-US"/>
                    </a:p>
                  </a:txBody>
                  <a:tcPr marL="17780" marR="177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C0C0"/>
                    </a:solidFill>
                  </a:tcPr>
                </a:tc>
                <a:tc>
                  <a:txBody>
                    <a:bodyPr/>
                    <a:p>
                      <a:pPr indent="0" algn="ctr">
                        <a:buNone/>
                      </a:pPr>
                      <a:r>
                        <a:rPr lang="zh-CN" sz="1200" b="1">
                          <a:solidFill>
                            <a:srgbClr val="000000"/>
                          </a:solidFill>
                          <a:ea typeface="DFKai-SB" panose="03000509000000000000" charset="-120"/>
                          <a:cs typeface="Arial" panose="020B0604020202020204"/>
                        </a:rPr>
                        <a:t>導師獎金</a:t>
                      </a:r>
                      <a:endParaRPr lang="zh-CN" altLang="en-US"/>
                    </a:p>
                  </a:txBody>
                  <a:tcPr marL="17780" marR="177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C0C0"/>
                    </a:solidFill>
                  </a:tcPr>
                </a:tc>
                <a:tc>
                  <a:txBody>
                    <a:bodyPr/>
                    <a:p>
                      <a:pPr indent="0" algn="ctr">
                        <a:buNone/>
                      </a:pPr>
                      <a:r>
                        <a:rPr lang="zh-CN" sz="1200" b="1">
                          <a:solidFill>
                            <a:srgbClr val="000000"/>
                          </a:solidFill>
                          <a:ea typeface="DFKai-SB" panose="03000509000000000000" charset="-120"/>
                          <a:cs typeface="Arial" panose="020B0604020202020204"/>
                        </a:rPr>
                        <a:t>獎座</a:t>
                      </a:r>
                      <a:endParaRPr lang="zh-CN" altLang="en-US"/>
                    </a:p>
                  </a:txBody>
                  <a:tcPr marL="17780" marR="177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C0C0"/>
                    </a:solidFill>
                  </a:tcPr>
                </a:tc>
              </a:tr>
              <a:tr h="259715">
                <a:tc>
                  <a:txBody>
                    <a:bodyPr/>
                    <a:p>
                      <a:pPr indent="0" algn="ctr">
                        <a:buNone/>
                      </a:pPr>
                      <a:r>
                        <a:rPr lang="zh-CN" sz="1200">
                          <a:solidFill>
                            <a:srgbClr val="000000"/>
                          </a:solidFill>
                          <a:ea typeface="DFKai-SB" panose="03000509000000000000" charset="-120"/>
                          <a:cs typeface="Arial" panose="020B0604020202020204"/>
                        </a:rPr>
                        <a:t>冠軍</a:t>
                      </a:r>
                      <a:endParaRPr lang="zh-CN" altLang="en-US"/>
                    </a:p>
                  </a:txBody>
                  <a:tcPr marL="17780" marR="177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200">
                          <a:solidFill>
                            <a:srgbClr val="000000"/>
                          </a:solidFill>
                          <a:latin typeface="Times New Roman" panose="02020603050405020304" pitchFamily="2" charset="0"/>
                          <a:cs typeface="Arial" panose="020B0604020202020204" pitchFamily="34" charset="0"/>
                        </a:rPr>
                        <a:t>$</a:t>
                      </a:r>
                      <a:r>
                        <a:rPr lang="en-US" sz="1200">
                          <a:solidFill>
                            <a:srgbClr val="000000"/>
                          </a:solidFill>
                          <a:latin typeface="Times New Roman" panose="02020603050405020304" pitchFamily="2" charset="0"/>
                          <a:cs typeface="PMingLiU" panose="02020500000000000000" charset="-120"/>
                        </a:rPr>
                        <a:t>2</a:t>
                      </a:r>
                      <a:r>
                        <a:rPr lang="en-US" sz="1200">
                          <a:solidFill>
                            <a:srgbClr val="000000"/>
                          </a:solidFill>
                          <a:latin typeface="Times New Roman" panose="02020603050405020304" pitchFamily="2" charset="0"/>
                          <a:cs typeface="DFKai-SB" panose="03000509000000000000" charset="-120"/>
                        </a:rPr>
                        <a:t>,000/</a:t>
                      </a:r>
                      <a:r>
                        <a:rPr lang="zh-CN" sz="1200">
                          <a:solidFill>
                            <a:srgbClr val="000000"/>
                          </a:solidFill>
                          <a:ea typeface="DFKai-SB" panose="03000509000000000000" charset="-120"/>
                          <a:cs typeface="Arial" panose="020B0604020202020204"/>
                        </a:rPr>
                        <a:t>隊</a:t>
                      </a:r>
                      <a:endParaRPr lang="zh-CN" altLang="en-US"/>
                    </a:p>
                  </a:txBody>
                  <a:tcPr marL="17780" marR="177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200">
                          <a:solidFill>
                            <a:srgbClr val="000000"/>
                          </a:solidFill>
                          <a:latin typeface="Wingdings 2" panose="05020102010507070707" charset="0"/>
                        </a:rPr>
                        <a:t>P</a:t>
                      </a:r>
                      <a:endParaRPr lang="zh-CN" altLang="en-US"/>
                    </a:p>
                  </a:txBody>
                  <a:tcPr marL="17780" marR="177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200">
                          <a:solidFill>
                            <a:srgbClr val="000000"/>
                          </a:solidFill>
                          <a:latin typeface="Wingdings 2" panose="05020102010507070707" charset="0"/>
                        </a:rPr>
                        <a:t>P</a:t>
                      </a:r>
                      <a:endParaRPr lang="zh-CN" altLang="en-US"/>
                    </a:p>
                  </a:txBody>
                  <a:tcPr marL="17780" marR="177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9715">
                <a:tc>
                  <a:txBody>
                    <a:bodyPr/>
                    <a:p>
                      <a:pPr indent="0" algn="ctr">
                        <a:buNone/>
                      </a:pPr>
                      <a:r>
                        <a:rPr lang="zh-CN" sz="1200">
                          <a:solidFill>
                            <a:srgbClr val="000000"/>
                          </a:solidFill>
                          <a:ea typeface="DFKai-SB" panose="03000509000000000000" charset="-120"/>
                          <a:cs typeface="Arial" panose="020B0604020202020204"/>
                        </a:rPr>
                        <a:t>亞軍</a:t>
                      </a:r>
                      <a:endParaRPr lang="zh-CN" altLang="en-US"/>
                    </a:p>
                  </a:txBody>
                  <a:tcPr marL="17780" marR="177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200">
                          <a:solidFill>
                            <a:srgbClr val="000000"/>
                          </a:solidFill>
                          <a:latin typeface="Times New Roman" panose="02020603050405020304" pitchFamily="2" charset="0"/>
                          <a:cs typeface="Arial" panose="020B0604020202020204" pitchFamily="34" charset="0"/>
                        </a:rPr>
                        <a:t>$</a:t>
                      </a:r>
                      <a:r>
                        <a:rPr lang="en-US" sz="1200">
                          <a:solidFill>
                            <a:srgbClr val="000000"/>
                          </a:solidFill>
                          <a:latin typeface="Times New Roman" panose="02020603050405020304" pitchFamily="2" charset="0"/>
                          <a:cs typeface="DFKai-SB" panose="03000509000000000000" charset="-120"/>
                        </a:rPr>
                        <a:t>1,500/</a:t>
                      </a:r>
                      <a:r>
                        <a:rPr lang="zh-CN" sz="1200">
                          <a:solidFill>
                            <a:srgbClr val="000000"/>
                          </a:solidFill>
                          <a:ea typeface="DFKai-SB" panose="03000509000000000000" charset="-120"/>
                          <a:cs typeface="Arial" panose="020B0604020202020204"/>
                        </a:rPr>
                        <a:t>隊</a:t>
                      </a:r>
                      <a:endParaRPr lang="zh-CN" altLang="en-US"/>
                    </a:p>
                  </a:txBody>
                  <a:tcPr marL="17780" marR="177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200">
                          <a:solidFill>
                            <a:srgbClr val="000000"/>
                          </a:solidFill>
                          <a:latin typeface="Times New Roman" panose="02020603050405020304" pitchFamily="2" charset="0"/>
                          <a:cs typeface="Arial" panose="020B0604020202020204" pitchFamily="34" charset="0"/>
                        </a:rPr>
                        <a:t>--</a:t>
                      </a:r>
                      <a:endParaRPr lang="zh-CN" altLang="en-US"/>
                    </a:p>
                  </a:txBody>
                  <a:tcPr marL="17780" marR="177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200">
                          <a:solidFill>
                            <a:srgbClr val="000000"/>
                          </a:solidFill>
                          <a:latin typeface="Wingdings 2" panose="05020102010507070707" charset="0"/>
                        </a:rPr>
                        <a:t>P</a:t>
                      </a:r>
                      <a:endParaRPr lang="zh-CN" altLang="en-US"/>
                    </a:p>
                  </a:txBody>
                  <a:tcPr marL="17780" marR="177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9715">
                <a:tc>
                  <a:txBody>
                    <a:bodyPr/>
                    <a:p>
                      <a:pPr indent="0" algn="ctr">
                        <a:buNone/>
                      </a:pPr>
                      <a:r>
                        <a:rPr lang="zh-CN" sz="1200">
                          <a:solidFill>
                            <a:srgbClr val="000000"/>
                          </a:solidFill>
                          <a:ea typeface="DFKai-SB" panose="03000509000000000000" charset="-120"/>
                          <a:cs typeface="Arial" panose="020B0604020202020204"/>
                        </a:rPr>
                        <a:t>季軍</a:t>
                      </a:r>
                      <a:endParaRPr lang="zh-CN" altLang="en-US"/>
                    </a:p>
                  </a:txBody>
                  <a:tcPr marL="17780" marR="177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endParaRPr lang="en-US" altLang="en-US" sz="1200">
                        <a:solidFill>
                          <a:srgbClr val="000000"/>
                        </a:solidFill>
                        <a:latin typeface="Times New Roman" panose="02020603050405020304" pitchFamily="2" charset="0"/>
                        <a:ea typeface="DFKai-SB" panose="03000509000000000000" charset="-120"/>
                      </a:endParaRPr>
                    </a:p>
                  </a:txBody>
                  <a:tcPr marL="17780" marR="177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C0C0"/>
                    </a:solidFill>
                  </a:tcPr>
                </a:tc>
                <a:tc>
                  <a:txBody>
                    <a:bodyPr/>
                    <a:p>
                      <a:pPr indent="0" algn="ctr">
                        <a:buNone/>
                      </a:pPr>
                      <a:r>
                        <a:rPr lang="en-US" sz="1200">
                          <a:solidFill>
                            <a:srgbClr val="000000"/>
                          </a:solidFill>
                          <a:latin typeface="Times New Roman" panose="02020603050405020304" pitchFamily="2" charset="0"/>
                          <a:cs typeface="Arial" panose="020B0604020202020204" pitchFamily="34" charset="0"/>
                        </a:rPr>
                        <a:t>--</a:t>
                      </a:r>
                      <a:endParaRPr lang="zh-CN" altLang="en-US"/>
                    </a:p>
                  </a:txBody>
                  <a:tcPr marL="17780" marR="177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200">
                          <a:solidFill>
                            <a:srgbClr val="000000"/>
                          </a:solidFill>
                          <a:latin typeface="Wingdings 2" panose="05020102010507070707" charset="0"/>
                        </a:rPr>
                        <a:t>P</a:t>
                      </a:r>
                      <a:endParaRPr lang="zh-CN" altLang="en-US"/>
                    </a:p>
                  </a:txBody>
                  <a:tcPr marL="17780" marR="177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9715">
                <a:tc>
                  <a:txBody>
                    <a:bodyPr/>
                    <a:p>
                      <a:pPr indent="0" algn="ctr">
                        <a:buNone/>
                      </a:pPr>
                      <a:r>
                        <a:rPr lang="zh-CN" sz="1200">
                          <a:solidFill>
                            <a:srgbClr val="000000"/>
                          </a:solidFill>
                          <a:latin typeface="Times New Roman" panose="02020603050405020304"/>
                          <a:ea typeface="DFKai-SB" panose="03000509000000000000" charset="-120"/>
                          <a:cs typeface="Arial" panose="020B0604020202020204"/>
                        </a:rPr>
                        <a:t>一等獎</a:t>
                      </a:r>
                      <a:endParaRPr lang="zh-CN" altLang="en-US"/>
                    </a:p>
                  </a:txBody>
                  <a:tcPr marL="17780" marR="177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endParaRPr lang="en-US" altLang="en-US" sz="1200">
                        <a:solidFill>
                          <a:srgbClr val="000000"/>
                        </a:solidFill>
                        <a:latin typeface="Times New Roman" panose="02020603050405020304" pitchFamily="2" charset="0"/>
                        <a:ea typeface="DFKai-SB" panose="03000509000000000000" charset="-120"/>
                      </a:endParaRPr>
                    </a:p>
                  </a:txBody>
                  <a:tcPr marL="17780" marR="177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C0C0"/>
                    </a:solidFill>
                  </a:tcPr>
                </a:tc>
                <a:tc>
                  <a:txBody>
                    <a:bodyPr/>
                    <a:p>
                      <a:pPr indent="0" algn="ctr">
                        <a:buNone/>
                      </a:pPr>
                      <a:r>
                        <a:rPr lang="en-US" sz="1200">
                          <a:solidFill>
                            <a:srgbClr val="000000"/>
                          </a:solidFill>
                          <a:latin typeface="Times New Roman" panose="02020603050405020304" pitchFamily="2" charset="0"/>
                          <a:cs typeface="Arial" panose="020B0604020202020204" pitchFamily="34" charset="0"/>
                        </a:rPr>
                        <a:t>--</a:t>
                      </a:r>
                      <a:endParaRPr lang="zh-CN" altLang="en-US"/>
                    </a:p>
                  </a:txBody>
                  <a:tcPr marL="17780" marR="177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200">
                          <a:solidFill>
                            <a:srgbClr val="000000"/>
                          </a:solidFill>
                          <a:latin typeface="Wingdings 2" panose="05020102010507070707" charset="0"/>
                        </a:rPr>
                        <a:t>P</a:t>
                      </a:r>
                      <a:endParaRPr lang="zh-CN" altLang="en-US"/>
                    </a:p>
                  </a:txBody>
                  <a:tcPr marL="17780" marR="177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9715">
                <a:tc>
                  <a:txBody>
                    <a:bodyPr/>
                    <a:p>
                      <a:pPr indent="0" algn="ctr">
                        <a:buNone/>
                      </a:pPr>
                      <a:r>
                        <a:rPr lang="zh-CN" sz="1200">
                          <a:solidFill>
                            <a:srgbClr val="000000"/>
                          </a:solidFill>
                          <a:latin typeface="Times New Roman" panose="02020603050405020304"/>
                          <a:ea typeface="DFKai-SB" panose="03000509000000000000" charset="-120"/>
                          <a:cs typeface="Arial" panose="020B0604020202020204"/>
                        </a:rPr>
                        <a:t>二等獎</a:t>
                      </a:r>
                      <a:endParaRPr lang="zh-CN" altLang="en-US"/>
                    </a:p>
                  </a:txBody>
                  <a:tcPr marL="17780" marR="177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endParaRPr lang="en-US" altLang="en-US" sz="1200">
                        <a:solidFill>
                          <a:srgbClr val="000000"/>
                        </a:solidFill>
                        <a:latin typeface="Times New Roman" panose="02020603050405020304" pitchFamily="2" charset="0"/>
                        <a:ea typeface="DFKai-SB" panose="03000509000000000000" charset="-120"/>
                      </a:endParaRPr>
                    </a:p>
                  </a:txBody>
                  <a:tcPr marL="17780" marR="177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C0C0"/>
                    </a:solidFill>
                  </a:tcPr>
                </a:tc>
                <a:tc>
                  <a:txBody>
                    <a:bodyPr/>
                    <a:p>
                      <a:pPr indent="0" algn="ctr">
                        <a:buNone/>
                      </a:pPr>
                      <a:r>
                        <a:rPr lang="en-US" sz="1200">
                          <a:solidFill>
                            <a:srgbClr val="000000"/>
                          </a:solidFill>
                          <a:latin typeface="Times New Roman" panose="02020603050405020304" pitchFamily="2" charset="0"/>
                          <a:cs typeface="Arial" panose="020B0604020202020204" pitchFamily="34" charset="0"/>
                        </a:rPr>
                        <a:t>--</a:t>
                      </a:r>
                      <a:endParaRPr lang="zh-CN" altLang="en-US"/>
                    </a:p>
                  </a:txBody>
                  <a:tcPr marL="17780" marR="177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200">
                          <a:solidFill>
                            <a:srgbClr val="000000"/>
                          </a:solidFill>
                          <a:latin typeface="Wingdings 2" panose="05020102010507070707" charset="0"/>
                        </a:rPr>
                        <a:t>P</a:t>
                      </a:r>
                      <a:endParaRPr lang="zh-CN" altLang="en-US"/>
                    </a:p>
                  </a:txBody>
                  <a:tcPr marL="17780" marR="177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6" name="文本框 8"/>
          <p:cNvSpPr txBox="1"/>
          <p:nvPr/>
        </p:nvSpPr>
        <p:spPr>
          <a:xfrm>
            <a:off x="321945" y="147879"/>
            <a:ext cx="8238138" cy="521970"/>
          </a:xfrm>
          <a:prstGeom prst="rect">
            <a:avLst/>
          </a:prstGeom>
          <a:noFill/>
        </p:spPr>
        <p:txBody>
          <a:bodyPr wrap="square" rtlCol="0">
            <a:noAutofit/>
          </a:bodyPr>
          <a:lstStyle/>
          <a:p>
            <a:pPr>
              <a:lnSpc>
                <a:spcPct val="83000"/>
              </a:lnSpc>
            </a:pPr>
            <a:r>
              <a:rPr lang="zh-CN" altLang="en-US" sz="1400" b="1" dirty="0">
                <a:solidFill>
                  <a:srgbClr val="3459E6"/>
                </a:solidFill>
                <a:latin typeface="Microsoft YaHei" panose="020B0503020204020204" charset="-122"/>
                <a:ea typeface="Microsoft YaHei" panose="020B0503020204020204" charset="-122"/>
                <a:cs typeface="Microsoft YaHei" panose="020B0503020204020204" charset="-122"/>
                <a:sym typeface="+mn-ea"/>
              </a:rPr>
              <a:t>2025-2026學年澳門中小學信息技術創新與實踐比賽——快叮島</a:t>
            </a:r>
            <a:r>
              <a:rPr lang="en-US" altLang="zh-CN" sz="1400" b="1" dirty="0">
                <a:solidFill>
                  <a:srgbClr val="3459E6"/>
                </a:solidFill>
                <a:latin typeface="Microsoft YaHei" panose="020B0503020204020204" charset="-122"/>
                <a:ea typeface="Microsoft YaHei" panose="020B0503020204020204" charset="-122"/>
                <a:cs typeface="Microsoft YaHei" panose="020B0503020204020204" charset="-122"/>
                <a:sym typeface="+mn-ea"/>
              </a:rPr>
              <a:t>AI</a:t>
            </a:r>
            <a:r>
              <a:rPr lang="zh-CN" altLang="en-US" sz="1400" b="1" dirty="0">
                <a:solidFill>
                  <a:srgbClr val="3459E6"/>
                </a:solidFill>
                <a:latin typeface="Microsoft YaHei" panose="020B0503020204020204" charset="-122"/>
                <a:ea typeface="Microsoft YaHei" panose="020B0503020204020204" charset="-122"/>
                <a:cs typeface="Microsoft YaHei" panose="020B0503020204020204" charset="-122"/>
                <a:sym typeface="+mn-ea"/>
              </a:rPr>
              <a:t>領袖編程競賽簡介</a:t>
            </a:r>
            <a:endParaRPr lang="zh-CN" altLang="en-US">
              <a:latin typeface="Microsoft YaHei" panose="020B0503020204020204" charset="-122"/>
              <a:cs typeface="Microsoft YaHei" panose="020B0503020204020204"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15" name="Object 14015"/>
          <p:cNvSpPr txBox="1"/>
          <p:nvPr/>
        </p:nvSpPr>
        <p:spPr>
          <a:xfrm>
            <a:off x="420370" y="1118870"/>
            <a:ext cx="6924675" cy="4544060"/>
          </a:xfrm>
          <a:prstGeom prst="rect">
            <a:avLst/>
          </a:prstGeom>
        </p:spPr>
        <p:txBody>
          <a:bodyPr vert="horz" lIns="0" tIns="0" rIns="0" bIns="0" rtlCol="0" anchor="t" anchorCtr="0">
            <a:noAutofit/>
          </a:bodyPr>
          <a:lstStyle/>
          <a:p>
            <a:pPr marL="285750" indent="-285750" defTabSz="457200">
              <a:lnSpc>
                <a:spcPct val="150000"/>
              </a:lnSpc>
              <a:spcBef>
                <a:spcPts val="300"/>
              </a:spcBef>
              <a:buFont typeface="Wingdings" panose="05000000000000000000" charset="0"/>
              <a:buChar char="Ø"/>
            </a:pPr>
            <a:r>
              <a:rPr lang="zh-CN" altLang="en-US" sz="1650" b="1" dirty="0">
                <a:solidFill>
                  <a:srgbClr val="333333"/>
                </a:solidFill>
                <a:latin typeface="Microsoft YaHei" panose="020B0503020204020204" charset="-122"/>
                <a:ea typeface="Microsoft YaHei" panose="020B0503020204020204" charset="-122"/>
                <a:cs typeface="Arial" panose="020B0604020202020204" pitchFamily="34" charset="0"/>
              </a:rPr>
              <a:t>澳門區賽規</a:t>
            </a:r>
            <a:r>
              <a:rPr lang="zh-CN" altLang="en-US" sz="1650" b="1" dirty="0">
                <a:solidFill>
                  <a:srgbClr val="333333"/>
                </a:solidFill>
                <a:latin typeface="Microsoft YaHei" panose="020B0503020204020204" charset="-122"/>
                <a:cs typeface="Microsoft YaHei" panose="020B0503020204020204" charset="-122"/>
              </a:rPr>
              <a:t>：</a:t>
            </a:r>
            <a:r>
              <a:rPr lang="en-US" altLang="zh-CN" sz="1650" b="1" dirty="0">
                <a:solidFill>
                  <a:srgbClr val="FF0000"/>
                </a:solidFill>
                <a:latin typeface="Microsoft YaHei" panose="020B0503020204020204" charset="-122"/>
                <a:cs typeface="Microsoft YaHei" panose="020B0503020204020204" charset="-122"/>
              </a:rPr>
              <a:t>https://www.macaucampus.com/competition</a:t>
            </a:r>
            <a:endParaRPr lang="en-US" altLang="zh-CN" sz="1650" b="1" dirty="0">
              <a:solidFill>
                <a:srgbClr val="FF0000"/>
              </a:solidFill>
              <a:latin typeface="Microsoft YaHei" panose="020B0503020204020204" charset="-122"/>
              <a:cs typeface="Microsoft YaHei" panose="020B0503020204020204" charset="-122"/>
            </a:endParaRPr>
          </a:p>
          <a:p>
            <a:pPr indent="0" defTabSz="457200">
              <a:lnSpc>
                <a:spcPct val="150000"/>
              </a:lnSpc>
              <a:spcBef>
                <a:spcPts val="300"/>
              </a:spcBef>
              <a:buNone/>
            </a:pPr>
            <a:endParaRPr lang="en-US" altLang="zh-CN" sz="1650" b="1" dirty="0">
              <a:solidFill>
                <a:srgbClr val="FF0000"/>
              </a:solidFill>
              <a:latin typeface="Microsoft YaHei" panose="020B0503020204020204" charset="-122"/>
              <a:cs typeface="Microsoft YaHei" panose="020B0503020204020204" charset="-122"/>
            </a:endParaRPr>
          </a:p>
        </p:txBody>
      </p:sp>
      <p:sp>
        <p:nvSpPr>
          <p:cNvPr id="8" name="矩形 7"/>
          <p:cNvSpPr/>
          <p:nvPr/>
        </p:nvSpPr>
        <p:spPr>
          <a:xfrm>
            <a:off x="331470" y="968375"/>
            <a:ext cx="7342815" cy="4827845"/>
          </a:xfrm>
          <a:prstGeom prst="rect">
            <a:avLst/>
          </a:prstGeom>
          <a:noFill/>
          <a:ln>
            <a:solidFill>
              <a:srgbClr val="3459E6"/>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Microsoft YaHei" panose="020B0503020204020204" charset="-122"/>
              <a:ea typeface="Microsoft YaHei" panose="020B0503020204020204" charset="-122"/>
            </a:endParaRPr>
          </a:p>
        </p:txBody>
      </p:sp>
      <p:pic>
        <p:nvPicPr>
          <p:cNvPr id="3" name="图片 2" descr="post_object_image_1885398438"/>
          <p:cNvPicPr>
            <a:picLocks noChangeAspect="1"/>
          </p:cNvPicPr>
          <p:nvPr/>
        </p:nvPicPr>
        <p:blipFill>
          <a:blip r:embed="rId1"/>
          <a:stretch>
            <a:fillRect/>
          </a:stretch>
        </p:blipFill>
        <p:spPr>
          <a:xfrm>
            <a:off x="516512" y="1986173"/>
            <a:ext cx="1904088" cy="1904088"/>
          </a:xfrm>
          <a:prstGeom prst="rect">
            <a:avLst/>
          </a:prstGeom>
        </p:spPr>
      </p:pic>
      <p:pic>
        <p:nvPicPr>
          <p:cNvPr id="9" name="图片 8" descr="post_object_image_2040848782"/>
          <p:cNvPicPr>
            <a:picLocks noChangeAspect="1"/>
          </p:cNvPicPr>
          <p:nvPr/>
        </p:nvPicPr>
        <p:blipFill>
          <a:blip r:embed="rId2"/>
          <a:stretch>
            <a:fillRect/>
          </a:stretch>
        </p:blipFill>
        <p:spPr>
          <a:xfrm>
            <a:off x="3011629" y="1986219"/>
            <a:ext cx="1922292" cy="1904042"/>
          </a:xfrm>
          <a:prstGeom prst="rect">
            <a:avLst/>
          </a:prstGeom>
        </p:spPr>
      </p:pic>
      <p:pic>
        <p:nvPicPr>
          <p:cNvPr id="10" name="图片 9" descr="post_object_image_3210636865"/>
          <p:cNvPicPr>
            <a:picLocks noChangeAspect="1"/>
          </p:cNvPicPr>
          <p:nvPr/>
        </p:nvPicPr>
        <p:blipFill>
          <a:blip r:embed="rId3"/>
          <a:stretch>
            <a:fillRect/>
          </a:stretch>
        </p:blipFill>
        <p:spPr>
          <a:xfrm>
            <a:off x="5579101" y="2041456"/>
            <a:ext cx="1807058" cy="1848805"/>
          </a:xfrm>
          <a:prstGeom prst="rect">
            <a:avLst/>
          </a:prstGeom>
        </p:spPr>
      </p:pic>
      <p:sp>
        <p:nvSpPr>
          <p:cNvPr id="17" name="文本框 8"/>
          <p:cNvSpPr txBox="1"/>
          <p:nvPr/>
        </p:nvSpPr>
        <p:spPr>
          <a:xfrm>
            <a:off x="321945" y="147879"/>
            <a:ext cx="8238138" cy="521970"/>
          </a:xfrm>
          <a:prstGeom prst="rect">
            <a:avLst/>
          </a:prstGeom>
          <a:noFill/>
        </p:spPr>
        <p:txBody>
          <a:bodyPr wrap="square" rtlCol="0">
            <a:noAutofit/>
          </a:bodyPr>
          <a:lstStyle/>
          <a:p>
            <a:pPr>
              <a:lnSpc>
                <a:spcPct val="83000"/>
              </a:lnSpc>
            </a:pPr>
            <a:r>
              <a:rPr lang="zh-CN" altLang="en-US" sz="1400" b="1" dirty="0">
                <a:solidFill>
                  <a:srgbClr val="3459E6"/>
                </a:solidFill>
                <a:latin typeface="Microsoft YaHei" panose="020B0503020204020204" charset="-122"/>
                <a:ea typeface="Microsoft YaHei" panose="020B0503020204020204" charset="-122"/>
                <a:cs typeface="Microsoft YaHei" panose="020B0503020204020204" charset="-122"/>
                <a:sym typeface="+mn-ea"/>
              </a:rPr>
              <a:t>2025-2026學年澳門中小學信息技術創新與實踐比賽——快叮島</a:t>
            </a:r>
            <a:r>
              <a:rPr lang="en-US" altLang="zh-CN" sz="1400" b="1" dirty="0">
                <a:solidFill>
                  <a:srgbClr val="3459E6"/>
                </a:solidFill>
                <a:latin typeface="Microsoft YaHei" panose="020B0503020204020204" charset="-122"/>
                <a:ea typeface="Microsoft YaHei" panose="020B0503020204020204" charset="-122"/>
                <a:cs typeface="Microsoft YaHei" panose="020B0503020204020204" charset="-122"/>
                <a:sym typeface="+mn-ea"/>
              </a:rPr>
              <a:t>AI</a:t>
            </a:r>
            <a:r>
              <a:rPr lang="zh-CN" altLang="en-US" sz="1400" b="1" dirty="0">
                <a:solidFill>
                  <a:srgbClr val="3459E6"/>
                </a:solidFill>
                <a:latin typeface="Microsoft YaHei" panose="020B0503020204020204" charset="-122"/>
                <a:ea typeface="Microsoft YaHei" panose="020B0503020204020204" charset="-122"/>
                <a:cs typeface="Microsoft YaHei" panose="020B0503020204020204" charset="-122"/>
                <a:sym typeface="+mn-ea"/>
              </a:rPr>
              <a:t>領袖編程競賽簡介</a:t>
            </a:r>
            <a:endParaRPr lang="zh-CN" altLang="en-US">
              <a:latin typeface="Microsoft YaHei" panose="020B0503020204020204" charset="-122"/>
              <a:cs typeface="Microsoft YaHei" panose="020B0503020204020204" charset="-122"/>
              <a:sym typeface="+mn-ea"/>
            </a:endParaRPr>
          </a:p>
        </p:txBody>
      </p:sp>
      <p:sp>
        <p:nvSpPr>
          <p:cNvPr id="2" name="矩形 1"/>
          <p:cNvSpPr/>
          <p:nvPr/>
        </p:nvSpPr>
        <p:spPr>
          <a:xfrm>
            <a:off x="7791137" y="968399"/>
            <a:ext cx="3783965" cy="3161304"/>
          </a:xfrm>
          <a:prstGeom prst="rect">
            <a:avLst/>
          </a:prstGeom>
          <a:solidFill>
            <a:srgbClr val="3658E9"/>
          </a:solidFill>
          <a:ln>
            <a:solidFill>
              <a:srgbClr val="3459E6"/>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50000"/>
              </a:lnSpc>
            </a:pPr>
            <a:r>
              <a:rPr lang="en-US" altLang="zh-CN" sz="2400" b="1" dirty="0">
                <a:solidFill>
                  <a:schemeClr val="lt1"/>
                </a:solidFill>
                <a:latin typeface="Microsoft YaHei" panose="020B0503020204020204" charset="-122"/>
                <a:ea typeface="Microsoft YaHei" panose="020B0503020204020204" charset="-122"/>
                <a:cs typeface="Microsoft YaHei" panose="020B0503020204020204" charset="-122"/>
              </a:rPr>
              <a:t>快叮島競賽</a:t>
            </a:r>
            <a:endParaRPr lang="zh-CN" altLang="en-US" sz="2400" b="1" dirty="0">
              <a:solidFill>
                <a:schemeClr val="lt1"/>
              </a:solidFill>
              <a:latin typeface="Microsoft YaHei" panose="020B0503020204020204" charset="-122"/>
              <a:ea typeface="Microsoft YaHei" panose="020B0503020204020204" charset="-122"/>
              <a:cs typeface="Microsoft YaHei" panose="020B0503020204020204" charset="-122"/>
            </a:endParaRPr>
          </a:p>
          <a:p>
            <a:pPr algn="ctr">
              <a:lnSpc>
                <a:spcPct val="150000"/>
              </a:lnSpc>
            </a:pPr>
            <a:r>
              <a:rPr lang="en-US" altLang="zh-CN" sz="1600" b="1" dirty="0">
                <a:solidFill>
                  <a:schemeClr val="lt1"/>
                </a:solidFill>
                <a:latin typeface="Microsoft YaHei" panose="020B0503020204020204" charset="-122"/>
                <a:ea typeface="Microsoft YaHei" panose="020B0503020204020204" charset="-122"/>
                <a:cs typeface="Microsoft YaHei" panose="020B0503020204020204" charset="-122"/>
              </a:rPr>
              <a:t>1</a:t>
            </a:r>
            <a:r>
              <a:rPr lang="zh-CN" altLang="en-US" sz="1600" b="1" dirty="0">
                <a:solidFill>
                  <a:schemeClr val="lt1"/>
                </a:solidFill>
                <a:latin typeface="Microsoft YaHei" panose="020B0503020204020204" charset="-122"/>
                <a:ea typeface="Microsoft YaHei" panose="020B0503020204020204" charset="-122"/>
                <a:cs typeface="Microsoft YaHei" panose="020B0503020204020204" charset="-122"/>
              </a:rPr>
              <a:t>、</a:t>
            </a:r>
            <a:r>
              <a:rPr lang="en-US" altLang="zh-CN" sz="1600" b="1" dirty="0">
                <a:solidFill>
                  <a:schemeClr val="lt1"/>
                </a:solidFill>
                <a:latin typeface="Microsoft YaHei" panose="020B0503020204020204" charset="-122"/>
                <a:ea typeface="Microsoft YaHei" panose="020B0503020204020204" charset="-122"/>
                <a:cs typeface="Microsoft YaHei" panose="020B0503020204020204" charset="-122"/>
              </a:rPr>
              <a:t>C++</a:t>
            </a:r>
            <a:r>
              <a:rPr lang="zh-CN" altLang="en-US" sz="1600" b="1" dirty="0">
                <a:solidFill>
                  <a:schemeClr val="lt1"/>
                </a:solidFill>
                <a:latin typeface="Microsoft YaHei" panose="020B0503020204020204" charset="-122"/>
                <a:ea typeface="Microsoft YaHei" panose="020B0503020204020204" charset="-122"/>
                <a:cs typeface="Microsoft YaHei" panose="020B0503020204020204" charset="-122"/>
              </a:rPr>
              <a:t>編程競賽    </a:t>
            </a:r>
            <a:r>
              <a:rPr lang="en-US" altLang="zh-CN" sz="1600" b="1" dirty="0">
                <a:solidFill>
                  <a:schemeClr val="lt1"/>
                </a:solidFill>
                <a:latin typeface="Microsoft YaHei" panose="020B0503020204020204" charset="-122"/>
                <a:ea typeface="Microsoft YaHei" panose="020B0503020204020204" charset="-122"/>
                <a:cs typeface="Microsoft YaHei" panose="020B0503020204020204" charset="-122"/>
              </a:rPr>
              <a:t>：初中</a:t>
            </a:r>
            <a:r>
              <a:rPr lang="zh-CN" altLang="en-US" sz="1600" b="1" dirty="0">
                <a:solidFill>
                  <a:schemeClr val="lt1"/>
                </a:solidFill>
                <a:latin typeface="Microsoft YaHei" panose="020B0503020204020204" charset="-122"/>
                <a:ea typeface="Microsoft YaHei" panose="020B0503020204020204" charset="-122"/>
                <a:cs typeface="Microsoft YaHei" panose="020B0503020204020204" charset="-122"/>
              </a:rPr>
              <a:t>組、高中組</a:t>
            </a:r>
            <a:endParaRPr lang="zh-CN" altLang="en-US" sz="1600" b="1" dirty="0">
              <a:solidFill>
                <a:schemeClr val="lt1"/>
              </a:solidFill>
              <a:latin typeface="Microsoft YaHei" panose="020B0503020204020204" charset="-122"/>
              <a:ea typeface="Microsoft YaHei" panose="020B0503020204020204" charset="-122"/>
              <a:cs typeface="Microsoft YaHei" panose="020B0503020204020204" charset="-122"/>
            </a:endParaRPr>
          </a:p>
          <a:p>
            <a:pPr algn="ctr">
              <a:lnSpc>
                <a:spcPct val="150000"/>
              </a:lnSpc>
            </a:pPr>
            <a:r>
              <a:rPr lang="en-US" altLang="zh-CN" sz="1600" b="1" dirty="0">
                <a:latin typeface="Microsoft YaHei" panose="020B0503020204020204" charset="-122"/>
                <a:ea typeface="Microsoft YaHei" panose="020B0503020204020204" charset="-122"/>
                <a:cs typeface="Microsoft YaHei" panose="020B0503020204020204" charset="-122"/>
              </a:rPr>
              <a:t>2</a:t>
            </a:r>
            <a:r>
              <a:rPr lang="zh-CN" altLang="en-US" sz="1600" b="1" dirty="0">
                <a:latin typeface="Microsoft YaHei" panose="020B0503020204020204" charset="-122"/>
                <a:ea typeface="Microsoft YaHei" panose="020B0503020204020204" charset="-122"/>
                <a:cs typeface="Microsoft YaHei" panose="020B0503020204020204" charset="-122"/>
              </a:rPr>
              <a:t>、</a:t>
            </a:r>
            <a:r>
              <a:rPr lang="en-US" altLang="zh-CN" sz="1600" b="1" dirty="0">
                <a:latin typeface="Microsoft YaHei" panose="020B0503020204020204" charset="-122"/>
                <a:ea typeface="Microsoft YaHei" panose="020B0503020204020204" charset="-122"/>
                <a:cs typeface="Microsoft YaHei" panose="020B0503020204020204" charset="-122"/>
              </a:rPr>
              <a:t>Python</a:t>
            </a:r>
            <a:r>
              <a:rPr lang="zh-CN" altLang="en-US" sz="1600" b="1" dirty="0">
                <a:latin typeface="Microsoft YaHei" panose="020B0503020204020204" charset="-122"/>
                <a:ea typeface="Microsoft YaHei" panose="020B0503020204020204" charset="-122"/>
                <a:cs typeface="Microsoft YaHei" panose="020B0503020204020204" charset="-122"/>
              </a:rPr>
              <a:t>編程競賽：</a:t>
            </a:r>
            <a:r>
              <a:rPr lang="zh-CN" altLang="en-US" sz="1600" b="1" dirty="0">
                <a:solidFill>
                  <a:schemeClr val="lt1"/>
                </a:solidFill>
                <a:latin typeface="Microsoft YaHei" panose="020B0503020204020204" charset="-122"/>
                <a:ea typeface="Microsoft YaHei" panose="020B0503020204020204" charset="-122"/>
                <a:cs typeface="Microsoft YaHei" panose="020B0503020204020204" charset="-122"/>
              </a:rPr>
              <a:t>初中組、高中組</a:t>
            </a:r>
            <a:endParaRPr lang="zh-CN" altLang="en-US" sz="1600" b="1" dirty="0">
              <a:latin typeface="Microsoft YaHei" panose="020B0503020204020204" charset="-122"/>
              <a:ea typeface="Microsoft YaHei" panose="020B0503020204020204" charset="-122"/>
              <a:cs typeface="Microsoft YaHei" panose="020B0503020204020204" charset="-122"/>
            </a:endParaRPr>
          </a:p>
          <a:p>
            <a:pPr algn="ctr">
              <a:lnSpc>
                <a:spcPct val="150000"/>
              </a:lnSpc>
            </a:pPr>
            <a:r>
              <a:rPr lang="en-US" altLang="zh-CN" sz="1600" b="1" dirty="0">
                <a:latin typeface="Microsoft YaHei" panose="020B0503020204020204" charset="-122"/>
                <a:ea typeface="Microsoft YaHei" panose="020B0503020204020204" charset="-122"/>
                <a:cs typeface="Microsoft YaHei" panose="020B0503020204020204" charset="-122"/>
              </a:rPr>
              <a:t>3</a:t>
            </a:r>
            <a:r>
              <a:rPr lang="zh-CN" altLang="en-US" sz="1600" b="1" dirty="0">
                <a:latin typeface="Microsoft YaHei" panose="020B0503020204020204" charset="-122"/>
                <a:ea typeface="Microsoft YaHei" panose="020B0503020204020204" charset="-122"/>
                <a:cs typeface="Microsoft YaHei" panose="020B0503020204020204" charset="-122"/>
              </a:rPr>
              <a:t>、圖形化編程競賽  ：高小組、初中組</a:t>
            </a:r>
            <a:endParaRPr lang="zh-CN" altLang="en-US" sz="1600" b="1" dirty="0">
              <a:latin typeface="Microsoft YaHei" panose="020B0503020204020204" charset="-122"/>
              <a:ea typeface="Microsoft YaHei" panose="020B0503020204020204" charset="-122"/>
              <a:cs typeface="Microsoft YaHei" panose="020B0503020204020204" charset="-122"/>
            </a:endParaRPr>
          </a:p>
          <a:p>
            <a:pPr algn="ctr">
              <a:lnSpc>
                <a:spcPct val="150000"/>
              </a:lnSpc>
            </a:pPr>
            <a:endParaRPr lang="en-US" altLang="zh-CN" sz="1000" b="1" dirty="0">
              <a:latin typeface="Microsoft YaHei" panose="020B0503020204020204" charset="-122"/>
              <a:ea typeface="Microsoft YaHei" panose="020B0503020204020204" charset="-122"/>
              <a:cs typeface="Microsoft YaHei" panose="020B0503020204020204" charset="-122"/>
            </a:endParaRPr>
          </a:p>
        </p:txBody>
      </p:sp>
      <p:pic>
        <p:nvPicPr>
          <p:cNvPr id="21" name="图片 20" descr="post_object_image_861635745"/>
          <p:cNvPicPr>
            <a:picLocks noChangeAspect="1"/>
          </p:cNvPicPr>
          <p:nvPr/>
        </p:nvPicPr>
        <p:blipFill>
          <a:blip r:embed="rId4"/>
          <a:stretch>
            <a:fillRect/>
          </a:stretch>
        </p:blipFill>
        <p:spPr>
          <a:xfrm>
            <a:off x="851830" y="4047266"/>
            <a:ext cx="1233488" cy="1235940"/>
          </a:xfrm>
          <a:prstGeom prst="rect">
            <a:avLst/>
          </a:prstGeom>
        </p:spPr>
      </p:pic>
      <p:pic>
        <p:nvPicPr>
          <p:cNvPr id="22" name="图片 21" descr="post_object_image_861635745"/>
          <p:cNvPicPr>
            <a:picLocks noChangeAspect="1"/>
          </p:cNvPicPr>
          <p:nvPr/>
        </p:nvPicPr>
        <p:blipFill>
          <a:blip r:embed="rId4"/>
          <a:stretch>
            <a:fillRect/>
          </a:stretch>
        </p:blipFill>
        <p:spPr>
          <a:xfrm>
            <a:off x="3356029" y="4047242"/>
            <a:ext cx="1233488" cy="1235940"/>
          </a:xfrm>
          <a:prstGeom prst="rect">
            <a:avLst/>
          </a:prstGeom>
        </p:spPr>
      </p:pic>
      <p:pic>
        <p:nvPicPr>
          <p:cNvPr id="23" name="图片 22" descr="post_object_image_861635745"/>
          <p:cNvPicPr>
            <a:picLocks noChangeAspect="1"/>
          </p:cNvPicPr>
          <p:nvPr/>
        </p:nvPicPr>
        <p:blipFill>
          <a:blip r:embed="rId4"/>
          <a:stretch>
            <a:fillRect/>
          </a:stretch>
        </p:blipFill>
        <p:spPr>
          <a:xfrm>
            <a:off x="5865880" y="4047266"/>
            <a:ext cx="1233488" cy="12359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2793138" y="5826760"/>
            <a:ext cx="6785519" cy="492125"/>
          </a:xfrm>
          <a:prstGeom prst="rect">
            <a:avLst/>
          </a:prstGeom>
          <a:solidFill>
            <a:srgbClr val="EAF0FB"/>
          </a:solidFill>
          <a:ln w="3175" cap="flat" cmpd="sng" algn="ctr">
            <a:solidFill>
              <a:sysClr val="windowText" lastClr="000000">
                <a:lumMod val="100000"/>
                <a:alpha val="15000"/>
              </a:sysClr>
            </a:solidFill>
            <a:prstDash val="solid"/>
            <a:miter lim="800000"/>
            <a:headEnd type="none" w="med" len="med"/>
            <a:tailEnd type="none" w="med" len="med"/>
          </a:ln>
          <a:effectLst>
            <a:outerShdw blurRad="190500" dist="38100" dir="2700000" algn="tl" rotWithShape="0">
              <a:sysClr val="windowText" lastClr="000000">
                <a:alpha val="15000"/>
              </a:sysClr>
            </a:outerShdw>
          </a:effectLst>
        </p:spPr>
        <p:txBody>
          <a:bodyPr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a:ln>
                <a:noFill/>
              </a:ln>
              <a:solidFill>
                <a:prstClr val="black"/>
              </a:solidFill>
              <a:effectLst/>
              <a:uLnTx/>
              <a:uFillTx/>
              <a:latin typeface="Microsoft YaHei" panose="020B0503020204020204" charset="-122"/>
              <a:cs typeface="+mn-ea"/>
              <a:sym typeface="+mn-lt"/>
            </a:endParaRPr>
          </a:p>
        </p:txBody>
      </p:sp>
      <p:sp>
        <p:nvSpPr>
          <p:cNvPr id="16" name="文本框 15"/>
          <p:cNvSpPr txBox="1"/>
          <p:nvPr>
            <p:custDataLst>
              <p:tags r:id="rId2"/>
            </p:custDataLst>
          </p:nvPr>
        </p:nvSpPr>
        <p:spPr>
          <a:xfrm>
            <a:off x="623570" y="3008630"/>
            <a:ext cx="11124565" cy="1944370"/>
          </a:xfrm>
          <a:prstGeom prst="rect">
            <a:avLst/>
          </a:prstGeom>
          <a:noFill/>
        </p:spPr>
        <p:txBody>
          <a:bodyPr wrap="square" rtlCol="0">
            <a:noAutofit/>
          </a:bodyPr>
          <a:lstStyle/>
          <a:p>
            <a:pPr marR="0" lvl="0" indent="0" algn="l" defTabSz="914400" rtl="0" eaLnBrk="1" fontAlgn="auto" latinLnBrk="0" hangingPunct="1">
              <a:lnSpc>
                <a:spcPct val="150000"/>
              </a:lnSpc>
              <a:spcBef>
                <a:spcPts val="0"/>
              </a:spcBef>
              <a:spcAft>
                <a:spcPts val="0"/>
              </a:spcAft>
              <a:buClrTx/>
              <a:buSzTx/>
              <a:buFontTx/>
              <a:buNone/>
              <a:defRPr/>
            </a:pPr>
            <a:r>
              <a:rPr lang="en-US" altLang="zh-CN" sz="2000" b="1" dirty="0">
                <a:solidFill>
                  <a:schemeClr val="tx1">
                    <a:lumMod val="85000"/>
                    <a:lumOff val="15000"/>
                  </a:schemeClr>
                </a:solidFill>
                <a:latin typeface="Microsoft YaHei" panose="020B0503020204020204" charset="-122"/>
                <a:ea typeface="Microsoft YaHei" panose="020B0503020204020204" charset="-122"/>
                <a:cs typeface="Microsoft YaHei" panose="020B0503020204020204" charset="-122"/>
              </a:rPr>
              <a:t>1. </a:t>
            </a:r>
            <a:r>
              <a:rPr lang="zh-CN" altLang="en-US" sz="2000" b="1" dirty="0">
                <a:solidFill>
                  <a:schemeClr val="tx1">
                    <a:lumMod val="85000"/>
                    <a:lumOff val="15000"/>
                  </a:schemeClr>
                </a:solidFill>
                <a:latin typeface="Microsoft YaHei" panose="020B0503020204020204" charset="-122"/>
                <a:ea typeface="Microsoft YaHei" panose="020B0503020204020204" charset="-122"/>
                <a:cs typeface="Microsoft YaHei" panose="020B0503020204020204" charset="-122"/>
              </a:rPr>
              <a:t>初賽</a:t>
            </a:r>
            <a:r>
              <a:rPr kumimoji="0" lang="zh-CN" altLang="en-US" sz="2000" b="1" i="0" u="none" strike="noStrike" kern="1200" cap="none" spc="0" normalizeH="0" baseline="0" dirty="0">
                <a:solidFill>
                  <a:schemeClr val="tx1">
                    <a:lumMod val="85000"/>
                    <a:lumOff val="15000"/>
                  </a:schemeClr>
                </a:solidFill>
                <a:latin typeface="Microsoft YaHei" panose="020B0503020204020204" charset="-122"/>
                <a:cs typeface="Microsoft YaHei" panose="020B0503020204020204" charset="-122"/>
              </a:rPr>
              <a:t>：</a:t>
            </a:r>
            <a:r>
              <a:rPr kumimoji="0" lang="en-US" altLang="zh-CN" sz="2000" i="0" u="none" strike="noStrike" kern="1200" cap="none" spc="0" normalizeH="0" baseline="0" dirty="0">
                <a:solidFill>
                  <a:schemeClr val="tx1">
                    <a:lumMod val="85000"/>
                    <a:lumOff val="15000"/>
                  </a:schemeClr>
                </a:solidFill>
                <a:latin typeface="Microsoft YaHei" panose="020B0503020204020204" charset="-122"/>
                <a:cs typeface="Microsoft YaHei" panose="020B0503020204020204" charset="-122"/>
              </a:rPr>
              <a:t>2026</a:t>
            </a:r>
            <a:r>
              <a:rPr kumimoji="0" lang="zh-CN" altLang="en-US" sz="2000" i="0" u="none" strike="noStrike" kern="1200" cap="none" spc="0" normalizeH="0" baseline="0" dirty="0">
                <a:solidFill>
                  <a:schemeClr val="tx1">
                    <a:lumMod val="85000"/>
                    <a:lumOff val="15000"/>
                  </a:schemeClr>
                </a:solidFill>
                <a:latin typeface="Microsoft YaHei" panose="020B0503020204020204" charset="-122"/>
                <a:cs typeface="Microsoft YaHei" panose="020B0503020204020204" charset="-122"/>
              </a:rPr>
              <a:t>年</a:t>
            </a:r>
            <a:r>
              <a:rPr kumimoji="0" lang="en-US" altLang="zh-CN" sz="2000" i="0" u="none" strike="noStrike" kern="1200" cap="none" spc="0" normalizeH="0" baseline="0" dirty="0">
                <a:solidFill>
                  <a:schemeClr val="tx1">
                    <a:lumMod val="85000"/>
                    <a:lumOff val="15000"/>
                  </a:schemeClr>
                </a:solidFill>
                <a:latin typeface="Microsoft YaHei" panose="020B0503020204020204" charset="-122"/>
                <a:cs typeface="Microsoft YaHei" panose="020B0503020204020204" charset="-122"/>
              </a:rPr>
              <a:t>6</a:t>
            </a:r>
            <a:r>
              <a:rPr kumimoji="0" lang="zh-CN" altLang="en-US" sz="2000" i="0" u="none" strike="noStrike" kern="1200" cap="none" spc="0" normalizeH="0" baseline="0" dirty="0">
                <a:solidFill>
                  <a:schemeClr val="tx1">
                    <a:lumMod val="85000"/>
                    <a:lumOff val="15000"/>
                  </a:schemeClr>
                </a:solidFill>
                <a:latin typeface="Microsoft YaHei" panose="020B0503020204020204" charset="-122"/>
                <a:cs typeface="Microsoft YaHei" panose="020B0503020204020204" charset="-122"/>
              </a:rPr>
              <a:t>月</a:t>
            </a:r>
            <a:r>
              <a:rPr kumimoji="0" lang="en-US" altLang="zh-CN" sz="2000" i="0" u="none" strike="noStrike" kern="1200" cap="none" spc="0" normalizeH="0" baseline="0" dirty="0">
                <a:solidFill>
                  <a:schemeClr val="tx1">
                    <a:lumMod val="85000"/>
                    <a:lumOff val="15000"/>
                  </a:schemeClr>
                </a:solidFill>
                <a:latin typeface="Microsoft YaHei" panose="020B0503020204020204" charset="-122"/>
                <a:cs typeface="Microsoft YaHei" panose="020B0503020204020204" charset="-122"/>
              </a:rPr>
              <a:t>6</a:t>
            </a:r>
            <a:r>
              <a:rPr kumimoji="0" lang="zh-CN" altLang="en-US" sz="2000" i="0" u="none" strike="noStrike" kern="1200" cap="none" spc="0" normalizeH="0" baseline="0" dirty="0">
                <a:solidFill>
                  <a:schemeClr val="tx1">
                    <a:lumMod val="85000"/>
                    <a:lumOff val="15000"/>
                  </a:schemeClr>
                </a:solidFill>
                <a:latin typeface="Microsoft YaHei" panose="020B0503020204020204" charset="-122"/>
                <a:cs typeface="Microsoft YaHei" panose="020B0503020204020204" charset="-122"/>
              </a:rPr>
              <a:t>日 - 各校自行組織線上進行。</a:t>
            </a:r>
            <a:endParaRPr kumimoji="0" lang="en-US" altLang="zh-CN" sz="2000" i="0" u="none" strike="noStrike" kern="1200" cap="none" spc="0" normalizeH="0" baseline="0" dirty="0">
              <a:solidFill>
                <a:schemeClr val="tx1">
                  <a:lumMod val="85000"/>
                  <a:lumOff val="15000"/>
                </a:schemeClr>
              </a:solidFill>
              <a:latin typeface="Microsoft YaHei" panose="020B0503020204020204" charset="-122"/>
              <a:cs typeface="Microsoft YaHei" panose="020B0503020204020204" charset="-122"/>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1" i="0" u="none" strike="noStrike" kern="1200" cap="none" spc="0" normalizeH="0" baseline="0" dirty="0">
                <a:solidFill>
                  <a:schemeClr val="tx1">
                    <a:lumMod val="85000"/>
                    <a:lumOff val="15000"/>
                  </a:schemeClr>
                </a:solidFill>
                <a:latin typeface="Microsoft YaHei" panose="020B0503020204020204" charset="-122"/>
                <a:cs typeface="Microsoft YaHei" panose="020B0503020204020204" charset="-122"/>
              </a:rPr>
              <a:t>2. </a:t>
            </a:r>
            <a:r>
              <a:rPr lang="en-US" altLang="zh-CN" sz="2000" b="1" dirty="0">
                <a:solidFill>
                  <a:schemeClr val="tx1">
                    <a:lumMod val="85000"/>
                    <a:lumOff val="15000"/>
                  </a:schemeClr>
                </a:solidFill>
                <a:latin typeface="Microsoft YaHei" panose="020B0503020204020204" charset="-122"/>
                <a:ea typeface="Microsoft YaHei" panose="020B0503020204020204" charset="-122"/>
                <a:cs typeface="Microsoft YaHei" panose="020B0503020204020204" charset="-122"/>
              </a:rPr>
              <a:t>複賽</a:t>
            </a:r>
            <a:r>
              <a:rPr kumimoji="0" lang="zh-CN" altLang="en-US" sz="2000" b="1" i="0" u="none" strike="noStrike" kern="1200" cap="none" spc="0" normalizeH="0" baseline="0" dirty="0">
                <a:solidFill>
                  <a:schemeClr val="tx1">
                    <a:lumMod val="85000"/>
                    <a:lumOff val="15000"/>
                  </a:schemeClr>
                </a:solidFill>
                <a:latin typeface="Microsoft YaHei" panose="020B0503020204020204" charset="-122"/>
                <a:cs typeface="Microsoft YaHei" panose="020B0503020204020204" charset="-122"/>
              </a:rPr>
              <a:t>：</a:t>
            </a:r>
            <a:r>
              <a:rPr kumimoji="0" lang="en-US" altLang="zh-CN" sz="2000" i="0" u="none" strike="noStrike" kern="1200" cap="none" spc="0" normalizeH="0" baseline="0" dirty="0">
                <a:solidFill>
                  <a:schemeClr val="tx1">
                    <a:lumMod val="85000"/>
                    <a:lumOff val="15000"/>
                  </a:schemeClr>
                </a:solidFill>
                <a:latin typeface="Microsoft YaHei" panose="020B0503020204020204" charset="-122"/>
                <a:cs typeface="Microsoft YaHei" panose="020B0503020204020204" charset="-122"/>
              </a:rPr>
              <a:t>2026</a:t>
            </a:r>
            <a:r>
              <a:rPr kumimoji="0" lang="zh-CN" altLang="en-US" sz="2000" i="0" u="none" strike="noStrike" kern="1200" cap="none" spc="0" normalizeH="0" baseline="0" dirty="0">
                <a:solidFill>
                  <a:schemeClr val="tx1">
                    <a:lumMod val="85000"/>
                    <a:lumOff val="15000"/>
                  </a:schemeClr>
                </a:solidFill>
                <a:latin typeface="Microsoft YaHei" panose="020B0503020204020204" charset="-122"/>
                <a:cs typeface="Microsoft YaHei" panose="020B0503020204020204" charset="-122"/>
              </a:rPr>
              <a:t>年</a:t>
            </a:r>
            <a:r>
              <a:rPr kumimoji="0" lang="en-US" altLang="zh-CN" sz="2000" i="0" u="none" strike="noStrike" kern="1200" cap="none" spc="0" normalizeH="0" baseline="0" dirty="0">
                <a:solidFill>
                  <a:schemeClr val="tx1">
                    <a:lumMod val="85000"/>
                    <a:lumOff val="15000"/>
                  </a:schemeClr>
                </a:solidFill>
                <a:latin typeface="Microsoft YaHei" panose="020B0503020204020204" charset="-122"/>
                <a:cs typeface="Microsoft YaHei" panose="020B0503020204020204" charset="-122"/>
              </a:rPr>
              <a:t>6</a:t>
            </a:r>
            <a:r>
              <a:rPr kumimoji="0" lang="zh-CN" altLang="en-US" sz="2000" i="0" u="none" strike="noStrike" kern="1200" cap="none" spc="0" normalizeH="0" baseline="0" dirty="0">
                <a:solidFill>
                  <a:schemeClr val="tx1">
                    <a:lumMod val="85000"/>
                    <a:lumOff val="15000"/>
                  </a:schemeClr>
                </a:solidFill>
                <a:latin typeface="Microsoft YaHei" panose="020B0503020204020204" charset="-122"/>
                <a:cs typeface="Microsoft YaHei" panose="020B0503020204020204" charset="-122"/>
              </a:rPr>
              <a:t>月</a:t>
            </a:r>
            <a:r>
              <a:rPr kumimoji="0" lang="en-US" altLang="zh-CN" sz="2000" i="0" u="none" strike="noStrike" kern="1200" cap="none" spc="0" normalizeH="0" baseline="0" dirty="0">
                <a:solidFill>
                  <a:schemeClr val="tx1">
                    <a:lumMod val="85000"/>
                    <a:lumOff val="15000"/>
                  </a:schemeClr>
                </a:solidFill>
                <a:latin typeface="Microsoft YaHei" panose="020B0503020204020204" charset="-122"/>
                <a:cs typeface="Microsoft YaHei" panose="020B0503020204020204" charset="-122"/>
              </a:rPr>
              <a:t>13</a:t>
            </a:r>
            <a:r>
              <a:rPr kumimoji="0" lang="zh-CN" altLang="en-US" sz="2000" i="0" u="none" strike="noStrike" kern="1200" cap="none" spc="0" normalizeH="0" baseline="0" dirty="0">
                <a:solidFill>
                  <a:schemeClr val="tx1">
                    <a:lumMod val="85000"/>
                    <a:lumOff val="15000"/>
                  </a:schemeClr>
                </a:solidFill>
                <a:latin typeface="Microsoft YaHei" panose="020B0503020204020204" charset="-122"/>
                <a:cs typeface="Microsoft YaHei" panose="020B0503020204020204" charset="-122"/>
              </a:rPr>
              <a:t>日 - 線下集中比賽，場地另行通知，於初賽中排名前50%選手</a:t>
            </a:r>
            <a:r>
              <a:rPr lang="zh-CN" altLang="en-US" sz="2000" dirty="0">
                <a:solidFill>
                  <a:schemeClr val="tx1">
                    <a:lumMod val="85000"/>
                    <a:lumOff val="15000"/>
                  </a:schemeClr>
                </a:solidFill>
                <a:latin typeface="Microsoft YaHei" panose="020B0503020204020204" charset="-122"/>
                <a:ea typeface="Microsoft YaHei" panose="020B0503020204020204" charset="-122"/>
                <a:cs typeface="Microsoft YaHei" panose="020B0503020204020204" charset="-122"/>
              </a:rPr>
              <a:t>參加</a:t>
            </a:r>
            <a:r>
              <a:rPr kumimoji="0" lang="zh-CN" altLang="en-US" sz="2000" i="0" u="none" strike="noStrike" kern="1200" cap="none" spc="0" normalizeH="0" baseline="0" dirty="0">
                <a:solidFill>
                  <a:schemeClr val="tx1">
                    <a:lumMod val="85000"/>
                    <a:lumOff val="15000"/>
                  </a:schemeClr>
                </a:solidFill>
                <a:latin typeface="Microsoft YaHei" panose="020B0503020204020204" charset="-122"/>
                <a:cs typeface="Microsoft YaHei" panose="020B0503020204020204" charset="-122"/>
              </a:rPr>
              <a:t>複賽。</a:t>
            </a:r>
            <a:endParaRPr kumimoji="0" lang="zh-CN" altLang="en-US" sz="2000" i="0" u="none" strike="noStrike" kern="1200" cap="none" spc="0" normalizeH="0" baseline="0" dirty="0">
              <a:solidFill>
                <a:schemeClr val="tx1">
                  <a:lumMod val="85000"/>
                  <a:lumOff val="15000"/>
                </a:schemeClr>
              </a:solidFill>
              <a:latin typeface="Microsoft YaHei" panose="020B0503020204020204" charset="-122"/>
              <a:cs typeface="Microsoft YaHei" panose="020B0503020204020204" charset="-122"/>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1" i="0" u="none" strike="noStrike" kern="1200" cap="none" spc="0" normalizeH="0" baseline="0" dirty="0">
                <a:solidFill>
                  <a:schemeClr val="tx1">
                    <a:lumMod val="85000"/>
                    <a:lumOff val="15000"/>
                  </a:schemeClr>
                </a:solidFill>
                <a:latin typeface="Microsoft YaHei" panose="020B0503020204020204" charset="-122"/>
                <a:cs typeface="Microsoft YaHei" panose="020B0503020204020204" charset="-122"/>
              </a:rPr>
              <a:t>3. </a:t>
            </a:r>
            <a:r>
              <a:rPr kumimoji="0" lang="zh-CN" altLang="en-US" sz="2000" b="1" i="0" u="none" strike="noStrike" kern="1200" cap="none" spc="0" normalizeH="0" baseline="0" dirty="0">
                <a:solidFill>
                  <a:schemeClr val="tx1">
                    <a:lumMod val="85000"/>
                    <a:lumOff val="15000"/>
                  </a:schemeClr>
                </a:solidFill>
                <a:latin typeface="Microsoft YaHei" panose="020B0503020204020204" charset="-122"/>
                <a:cs typeface="Microsoft YaHei" panose="020B0503020204020204" charset="-122"/>
              </a:rPr>
              <a:t>決賽：</a:t>
            </a:r>
            <a:r>
              <a:rPr lang="en-US" altLang="zh-CN" sz="2000" dirty="0">
                <a:solidFill>
                  <a:schemeClr val="tx1"/>
                </a:solidFill>
                <a:latin typeface="Microsoft YaHei" panose="020B0503020204020204" charset="-122"/>
                <a:ea typeface="Microsoft YaHei" panose="020B0503020204020204" charset="-122"/>
                <a:cs typeface="Microsoft YaHei" panose="020B0503020204020204" charset="-122"/>
              </a:rPr>
              <a:t>2026</a:t>
            </a:r>
            <a:r>
              <a:rPr lang="zh-CN" altLang="en-US" sz="2000" dirty="0">
                <a:solidFill>
                  <a:schemeClr val="tx1"/>
                </a:solidFill>
                <a:latin typeface="Microsoft YaHei" panose="020B0503020204020204" charset="-122"/>
                <a:ea typeface="Microsoft YaHei" panose="020B0503020204020204" charset="-122"/>
                <a:cs typeface="Microsoft YaHei" panose="020B0503020204020204" charset="-122"/>
              </a:rPr>
              <a:t>年</a:t>
            </a:r>
            <a:r>
              <a:rPr lang="en-US" altLang="zh-CN" sz="2000" dirty="0">
                <a:solidFill>
                  <a:schemeClr val="tx1"/>
                </a:solidFill>
                <a:latin typeface="Microsoft YaHei" panose="020B0503020204020204" charset="-122"/>
                <a:ea typeface="Microsoft YaHei" panose="020B0503020204020204" charset="-122"/>
                <a:cs typeface="Microsoft YaHei" panose="020B0503020204020204" charset="-122"/>
              </a:rPr>
              <a:t>6</a:t>
            </a:r>
            <a:r>
              <a:rPr lang="zh-CN" altLang="en-US" sz="2000" dirty="0">
                <a:solidFill>
                  <a:schemeClr val="tx1"/>
                </a:solidFill>
                <a:latin typeface="Microsoft YaHei" panose="020B0503020204020204" charset="-122"/>
                <a:ea typeface="Microsoft YaHei" panose="020B0503020204020204" charset="-122"/>
                <a:cs typeface="Microsoft YaHei" panose="020B0503020204020204" charset="-122"/>
              </a:rPr>
              <a:t>月</a:t>
            </a:r>
            <a:r>
              <a:rPr lang="en-US" altLang="zh-CN" sz="2000" dirty="0">
                <a:solidFill>
                  <a:schemeClr val="tx1"/>
                </a:solidFill>
                <a:latin typeface="Microsoft YaHei" panose="020B0503020204020204" charset="-122"/>
                <a:ea typeface="Microsoft YaHei" panose="020B0503020204020204" charset="-122"/>
                <a:cs typeface="Microsoft YaHei" panose="020B0503020204020204" charset="-122"/>
              </a:rPr>
              <a:t>20</a:t>
            </a:r>
            <a:r>
              <a:rPr lang="zh-CN" altLang="en-US" sz="2000" dirty="0">
                <a:solidFill>
                  <a:schemeClr val="tx1"/>
                </a:solidFill>
                <a:latin typeface="Microsoft YaHei" panose="020B0503020204020204" charset="-122"/>
                <a:ea typeface="Microsoft YaHei" panose="020B0503020204020204" charset="-122"/>
                <a:cs typeface="Microsoft YaHei" panose="020B0503020204020204" charset="-122"/>
              </a:rPr>
              <a:t>或</a:t>
            </a:r>
            <a:r>
              <a:rPr lang="en-US" altLang="zh-CN" sz="2000" dirty="0">
                <a:solidFill>
                  <a:schemeClr val="tx1"/>
                </a:solidFill>
                <a:latin typeface="Microsoft YaHei" panose="020B0503020204020204" charset="-122"/>
                <a:ea typeface="Microsoft YaHei" panose="020B0503020204020204" charset="-122"/>
                <a:cs typeface="Microsoft YaHei" panose="020B0503020204020204" charset="-122"/>
              </a:rPr>
              <a:t>21</a:t>
            </a:r>
            <a:r>
              <a:rPr lang="zh-CN" altLang="en-US" sz="2000" dirty="0">
                <a:solidFill>
                  <a:schemeClr val="tx1"/>
                </a:solidFill>
                <a:latin typeface="Microsoft YaHei" panose="020B0503020204020204" charset="-122"/>
                <a:ea typeface="Microsoft YaHei" panose="020B0503020204020204" charset="-122"/>
                <a:cs typeface="Microsoft YaHei" panose="020B0503020204020204" charset="-122"/>
              </a:rPr>
              <a:t>日</a:t>
            </a:r>
            <a:r>
              <a:rPr lang="zh-CN" altLang="en-US" sz="2000" b="1" dirty="0">
                <a:solidFill>
                  <a:srgbClr val="4767F1"/>
                </a:solidFill>
                <a:latin typeface="Microsoft YaHei" panose="020B0503020204020204" charset="-122"/>
                <a:ea typeface="Microsoft YaHei" panose="020B0503020204020204" charset="-122"/>
                <a:cs typeface="Microsoft YaHei" panose="020B0503020204020204" charset="-122"/>
              </a:rPr>
              <a:t> </a:t>
            </a:r>
            <a:r>
              <a:rPr lang="zh-CN" altLang="en-US" sz="2000" dirty="0">
                <a:solidFill>
                  <a:schemeClr val="tx1"/>
                </a:solidFill>
                <a:latin typeface="Microsoft YaHei" panose="020B0503020204020204" charset="-122"/>
                <a:ea typeface="Microsoft YaHei" panose="020B0503020204020204" charset="-122"/>
                <a:cs typeface="Microsoft YaHei" panose="020B0503020204020204" charset="-122"/>
              </a:rPr>
              <a:t>-</a:t>
            </a:r>
            <a:r>
              <a:rPr lang="zh-CN" altLang="en-US" sz="2000" b="1" dirty="0">
                <a:solidFill>
                  <a:srgbClr val="4767F1"/>
                </a:solidFill>
                <a:latin typeface="Microsoft YaHei" panose="020B0503020204020204" charset="-122"/>
                <a:ea typeface="Microsoft YaHei" panose="020B0503020204020204" charset="-122"/>
                <a:cs typeface="Microsoft YaHei" panose="020B0503020204020204" charset="-122"/>
              </a:rPr>
              <a:t> </a:t>
            </a:r>
            <a:r>
              <a:rPr lang="zh-CN" altLang="en-US" sz="2000" dirty="0">
                <a:solidFill>
                  <a:srgbClr val="000000"/>
                </a:solidFill>
                <a:latin typeface="Microsoft YaHei" panose="020B0503020204020204" charset="-122"/>
                <a:ea typeface="Microsoft YaHei" panose="020B0503020204020204" charset="-122"/>
                <a:cs typeface="Microsoft YaHei" panose="020B0503020204020204" charset="-122"/>
              </a:rPr>
              <a:t>在中葡職中室內體育館進行，於複賽中</a:t>
            </a:r>
            <a:r>
              <a:rPr kumimoji="0" lang="zh-CN" altLang="en-US" sz="2000" i="0" u="none" strike="noStrike" kern="1200" cap="none" spc="0" normalizeH="0" baseline="0" dirty="0">
                <a:solidFill>
                  <a:schemeClr val="tx1">
                    <a:lumMod val="85000"/>
                    <a:lumOff val="15000"/>
                  </a:schemeClr>
                </a:solidFill>
                <a:latin typeface="Microsoft YaHei" panose="020B0503020204020204" charset="-122"/>
                <a:cs typeface="Microsoft YaHei" panose="020B0503020204020204" charset="-122"/>
              </a:rPr>
              <a:t>排名前30名選手</a:t>
            </a:r>
            <a:r>
              <a:rPr lang="zh-CN" altLang="en-US" sz="2000" dirty="0">
                <a:solidFill>
                  <a:schemeClr val="tx1">
                    <a:lumMod val="85000"/>
                    <a:lumOff val="15000"/>
                  </a:schemeClr>
                </a:solidFill>
                <a:latin typeface="Microsoft YaHei" panose="020B0503020204020204" charset="-122"/>
                <a:ea typeface="Microsoft YaHei" panose="020B0503020204020204" charset="-122"/>
                <a:cs typeface="Microsoft YaHei" panose="020B0503020204020204" charset="-122"/>
              </a:rPr>
              <a:t>參加</a:t>
            </a:r>
            <a:r>
              <a:rPr kumimoji="0" lang="zh-CN" altLang="en-US" sz="2000" i="0" u="none" strike="noStrike" kern="1200" cap="none" spc="0" normalizeH="0" baseline="0" dirty="0">
                <a:solidFill>
                  <a:schemeClr val="tx1">
                    <a:lumMod val="85000"/>
                    <a:lumOff val="15000"/>
                  </a:schemeClr>
                </a:solidFill>
                <a:latin typeface="Microsoft YaHei" panose="020B0503020204020204" charset="-122"/>
                <a:cs typeface="Microsoft YaHei" panose="020B0503020204020204" charset="-122"/>
              </a:rPr>
              <a:t>決賽。</a:t>
            </a:r>
            <a:endParaRPr kumimoji="0" lang="zh-CN" altLang="en-US" sz="2000" i="0" u="none" strike="noStrike" kern="1200" cap="none" spc="0" normalizeH="0" baseline="0" dirty="0">
              <a:solidFill>
                <a:schemeClr val="tx1">
                  <a:lumMod val="85000"/>
                  <a:lumOff val="15000"/>
                </a:schemeClr>
              </a:solidFill>
              <a:latin typeface="Microsoft YaHei" panose="020B0503020204020204" charset="-122"/>
              <a:cs typeface="Microsoft YaHei" panose="020B0503020204020204" charset="-122"/>
            </a:endParaRPr>
          </a:p>
        </p:txBody>
      </p:sp>
      <p:sp>
        <p:nvSpPr>
          <p:cNvPr id="30" name="矩形 29"/>
          <p:cNvSpPr/>
          <p:nvPr>
            <p:custDataLst>
              <p:tags r:id="rId3"/>
            </p:custDataLst>
          </p:nvPr>
        </p:nvSpPr>
        <p:spPr>
          <a:xfrm>
            <a:off x="0" y="1568798"/>
            <a:ext cx="12192000" cy="754564"/>
          </a:xfrm>
          <a:prstGeom prst="rect">
            <a:avLst/>
          </a:prstGeom>
          <a:solidFill>
            <a:srgbClr val="476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767F1"/>
              </a:solidFill>
              <a:latin typeface="Microsoft YaHei" panose="020B0503020204020204" charset="-122"/>
              <a:ea typeface="Microsoft YaHei" panose="020B0503020204020204" charset="-122"/>
            </a:endParaRPr>
          </a:p>
        </p:txBody>
      </p:sp>
      <p:grpSp>
        <p:nvGrpSpPr>
          <p:cNvPr id="36" name="组合 35"/>
          <p:cNvGrpSpPr/>
          <p:nvPr>
            <p:custDataLst>
              <p:tags r:id="rId4"/>
            </p:custDataLst>
          </p:nvPr>
        </p:nvGrpSpPr>
        <p:grpSpPr>
          <a:xfrm>
            <a:off x="1851596" y="1117359"/>
            <a:ext cx="1561246" cy="1561246"/>
            <a:chOff x="941832" y="3109965"/>
            <a:chExt cx="1561246" cy="1561246"/>
          </a:xfrm>
        </p:grpSpPr>
        <p:sp>
          <p:nvSpPr>
            <p:cNvPr id="37" name="椭圆 36"/>
            <p:cNvSpPr/>
            <p:nvPr>
              <p:custDataLst>
                <p:tags r:id="rId5"/>
              </p:custDataLst>
            </p:nvPr>
          </p:nvSpPr>
          <p:spPr>
            <a:xfrm>
              <a:off x="941832" y="3109965"/>
              <a:ext cx="1561246" cy="1561246"/>
            </a:xfrm>
            <a:prstGeom prst="ellipse">
              <a:avLst/>
            </a:prstGeom>
            <a:solidFill>
              <a:schemeClr val="bg1"/>
            </a:solidFill>
            <a:ln w="76200">
              <a:solidFill>
                <a:srgbClr val="008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charset="-122"/>
                <a:ea typeface="Microsoft YaHei" panose="020B0503020204020204" charset="-122"/>
              </a:endParaRPr>
            </a:p>
          </p:txBody>
        </p:sp>
        <p:sp>
          <p:nvSpPr>
            <p:cNvPr id="38" name="椭圆 37"/>
            <p:cNvSpPr/>
            <p:nvPr>
              <p:custDataLst>
                <p:tags r:id="rId6"/>
              </p:custDataLst>
            </p:nvPr>
          </p:nvSpPr>
          <p:spPr>
            <a:xfrm>
              <a:off x="1012606" y="3180739"/>
              <a:ext cx="1419698" cy="1419698"/>
            </a:xfrm>
            <a:prstGeom prst="ellipse">
              <a:avLst/>
            </a:prstGeom>
            <a:solidFill>
              <a:schemeClr val="bg1"/>
            </a:solidFill>
            <a:ln w="19050">
              <a:solidFill>
                <a:srgbClr val="008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i="1" dirty="0">
                <a:solidFill>
                  <a:schemeClr val="accent2"/>
                </a:solidFill>
                <a:latin typeface="Microsoft YaHei" panose="020B0503020204020204" charset="-122"/>
                <a:ea typeface="Microsoft YaHei" panose="020B0503020204020204" charset="-122"/>
              </a:endParaRPr>
            </a:p>
          </p:txBody>
        </p:sp>
        <p:sp>
          <p:nvSpPr>
            <p:cNvPr id="40" name="文本框 39"/>
            <p:cNvSpPr txBox="1"/>
            <p:nvPr>
              <p:custDataLst>
                <p:tags r:id="rId7"/>
              </p:custDataLst>
            </p:nvPr>
          </p:nvSpPr>
          <p:spPr>
            <a:xfrm>
              <a:off x="1131697" y="3623046"/>
              <a:ext cx="1116965" cy="491490"/>
            </a:xfrm>
            <a:prstGeom prst="rect">
              <a:avLst/>
            </a:prstGeom>
            <a:noFill/>
          </p:spPr>
          <p:txBody>
            <a:bodyPr wrap="square" rtlCol="0">
              <a:noAutofit/>
            </a:bodyPr>
            <a:lstStyle/>
            <a:p>
              <a:pPr algn="ctr"/>
              <a:r>
                <a:rPr lang="en-US" sz="2000" b="1" dirty="0">
                  <a:solidFill>
                    <a:srgbClr val="4767F1"/>
                  </a:solidFill>
                  <a:latin typeface="Microsoft YaHei" panose="020B0503020204020204" charset="-122"/>
                  <a:cs typeface="Microsoft YaHei" panose="020B0503020204020204" charset="-122"/>
                </a:rPr>
                <a:t>1.</a:t>
              </a:r>
              <a:r>
                <a:rPr lang="en-US" sz="2000" b="1" dirty="0">
                  <a:solidFill>
                    <a:srgbClr val="4767F1"/>
                  </a:solidFill>
                  <a:latin typeface="Microsoft YaHei" panose="020B0503020204020204" charset="-122"/>
                  <a:ea typeface="Microsoft YaHei" panose="020B0503020204020204" charset="-122"/>
                  <a:cs typeface="Microsoft YaHei" panose="020B0503020204020204" charset="-122"/>
                </a:rPr>
                <a:t>初賽</a:t>
              </a:r>
              <a:endParaRPr lang="en-US">
                <a:latin typeface="Microsoft YaHei" panose="020B0503020204020204" charset="-122"/>
                <a:cs typeface="Microsoft YaHei" panose="020B0503020204020204" charset="-122"/>
              </a:endParaRPr>
            </a:p>
          </p:txBody>
        </p:sp>
      </p:grpSp>
      <p:grpSp>
        <p:nvGrpSpPr>
          <p:cNvPr id="6" name="组合 5"/>
          <p:cNvGrpSpPr/>
          <p:nvPr>
            <p:custDataLst>
              <p:tags r:id="rId8"/>
            </p:custDataLst>
          </p:nvPr>
        </p:nvGrpSpPr>
        <p:grpSpPr>
          <a:xfrm>
            <a:off x="5315377" y="1137680"/>
            <a:ext cx="1561246" cy="1561246"/>
            <a:chOff x="941832" y="3109965"/>
            <a:chExt cx="1561246" cy="1561246"/>
          </a:xfrm>
        </p:grpSpPr>
        <p:sp>
          <p:nvSpPr>
            <p:cNvPr id="7" name="椭圆 6"/>
            <p:cNvSpPr/>
            <p:nvPr>
              <p:custDataLst>
                <p:tags r:id="rId9"/>
              </p:custDataLst>
            </p:nvPr>
          </p:nvSpPr>
          <p:spPr>
            <a:xfrm>
              <a:off x="941832" y="3109965"/>
              <a:ext cx="1561246" cy="1561246"/>
            </a:xfrm>
            <a:prstGeom prst="ellipse">
              <a:avLst/>
            </a:prstGeom>
            <a:solidFill>
              <a:schemeClr val="bg1"/>
            </a:solidFill>
            <a:ln w="76200">
              <a:solidFill>
                <a:srgbClr val="008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charset="-122"/>
                <a:ea typeface="Microsoft YaHei" panose="020B0503020204020204" charset="-122"/>
              </a:endParaRPr>
            </a:p>
          </p:txBody>
        </p:sp>
        <p:sp>
          <p:nvSpPr>
            <p:cNvPr id="8" name="椭圆 7"/>
            <p:cNvSpPr/>
            <p:nvPr>
              <p:custDataLst>
                <p:tags r:id="rId10"/>
              </p:custDataLst>
            </p:nvPr>
          </p:nvSpPr>
          <p:spPr>
            <a:xfrm>
              <a:off x="1012606" y="3180739"/>
              <a:ext cx="1419698" cy="1419698"/>
            </a:xfrm>
            <a:prstGeom prst="ellipse">
              <a:avLst/>
            </a:prstGeom>
            <a:solidFill>
              <a:schemeClr val="bg1"/>
            </a:solidFill>
            <a:ln w="19050">
              <a:solidFill>
                <a:srgbClr val="008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i="1" dirty="0">
                <a:solidFill>
                  <a:schemeClr val="accent2"/>
                </a:solidFill>
                <a:latin typeface="Microsoft YaHei" panose="020B0503020204020204" charset="-122"/>
                <a:ea typeface="Microsoft YaHei" panose="020B0503020204020204" charset="-122"/>
              </a:endParaRPr>
            </a:p>
          </p:txBody>
        </p:sp>
      </p:grpSp>
      <p:grpSp>
        <p:nvGrpSpPr>
          <p:cNvPr id="4" name="组合 3"/>
          <p:cNvGrpSpPr/>
          <p:nvPr>
            <p:custDataLst>
              <p:tags r:id="rId11"/>
            </p:custDataLst>
          </p:nvPr>
        </p:nvGrpSpPr>
        <p:grpSpPr>
          <a:xfrm>
            <a:off x="8779158" y="1117359"/>
            <a:ext cx="1561246" cy="1561246"/>
            <a:chOff x="941832" y="3109965"/>
            <a:chExt cx="1561246" cy="1561246"/>
          </a:xfrm>
        </p:grpSpPr>
        <p:sp>
          <p:nvSpPr>
            <p:cNvPr id="11" name="椭圆 10"/>
            <p:cNvSpPr/>
            <p:nvPr>
              <p:custDataLst>
                <p:tags r:id="rId12"/>
              </p:custDataLst>
            </p:nvPr>
          </p:nvSpPr>
          <p:spPr>
            <a:xfrm>
              <a:off x="941832" y="3109965"/>
              <a:ext cx="1561246" cy="1561246"/>
            </a:xfrm>
            <a:prstGeom prst="ellipse">
              <a:avLst/>
            </a:prstGeom>
            <a:solidFill>
              <a:schemeClr val="bg1"/>
            </a:solidFill>
            <a:ln w="76200">
              <a:solidFill>
                <a:srgbClr val="008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charset="-122"/>
                <a:ea typeface="Microsoft YaHei" panose="020B0503020204020204" charset="-122"/>
              </a:endParaRPr>
            </a:p>
          </p:txBody>
        </p:sp>
        <p:sp>
          <p:nvSpPr>
            <p:cNvPr id="12" name="椭圆 11"/>
            <p:cNvSpPr/>
            <p:nvPr>
              <p:custDataLst>
                <p:tags r:id="rId13"/>
              </p:custDataLst>
            </p:nvPr>
          </p:nvSpPr>
          <p:spPr>
            <a:xfrm>
              <a:off x="1012606" y="3180739"/>
              <a:ext cx="1419698" cy="1419698"/>
            </a:xfrm>
            <a:prstGeom prst="ellipse">
              <a:avLst/>
            </a:prstGeom>
            <a:solidFill>
              <a:schemeClr val="bg1"/>
            </a:solidFill>
            <a:ln w="19050">
              <a:solidFill>
                <a:srgbClr val="008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i="1" dirty="0">
                <a:solidFill>
                  <a:schemeClr val="accent2"/>
                </a:solidFill>
                <a:latin typeface="Microsoft YaHei" panose="020B0503020204020204" charset="-122"/>
                <a:ea typeface="Microsoft YaHei" panose="020B0503020204020204" charset="-122"/>
              </a:endParaRPr>
            </a:p>
          </p:txBody>
        </p:sp>
      </p:grpSp>
      <p:sp>
        <p:nvSpPr>
          <p:cNvPr id="9" name="文本框 8"/>
          <p:cNvSpPr txBox="1"/>
          <p:nvPr>
            <p:custDataLst>
              <p:tags r:id="rId14"/>
            </p:custDataLst>
          </p:nvPr>
        </p:nvSpPr>
        <p:spPr>
          <a:xfrm>
            <a:off x="5359336" y="1630439"/>
            <a:ext cx="1402715" cy="491490"/>
          </a:xfrm>
          <a:prstGeom prst="rect">
            <a:avLst/>
          </a:prstGeom>
          <a:noFill/>
        </p:spPr>
        <p:txBody>
          <a:bodyPr wrap="square" rtlCol="0">
            <a:spAutoFit/>
          </a:bodyPr>
          <a:lstStyle/>
          <a:p>
            <a:pPr algn="ctr"/>
            <a:r>
              <a:rPr lang="en-US" altLang="zh-CN" sz="2000" b="1" dirty="0">
                <a:solidFill>
                  <a:srgbClr val="4767F1"/>
                </a:solidFill>
                <a:latin typeface="Microsoft YaHei" panose="020B0503020204020204" charset="-122"/>
                <a:cs typeface="Microsoft YaHei" panose="020B0503020204020204" charset="-122"/>
              </a:rPr>
              <a:t>2.</a:t>
            </a:r>
            <a:r>
              <a:rPr lang="en-US" altLang="zh-CN" sz="2000" b="1" dirty="0">
                <a:solidFill>
                  <a:srgbClr val="4767F1"/>
                </a:solidFill>
                <a:latin typeface="Microsoft YaHei" panose="020B0503020204020204" charset="-122"/>
                <a:ea typeface="Microsoft YaHei" panose="020B0503020204020204" charset="-122"/>
                <a:cs typeface="Microsoft YaHei" panose="020B0503020204020204" charset="-122"/>
              </a:rPr>
              <a:t>複賽</a:t>
            </a:r>
            <a:endParaRPr lang="en-US" altLang="zh-CN">
              <a:latin typeface="Microsoft YaHei" panose="020B0503020204020204" charset="-122"/>
              <a:cs typeface="Microsoft YaHei" panose="020B0503020204020204" charset="-122"/>
            </a:endParaRPr>
          </a:p>
        </p:txBody>
      </p:sp>
      <p:sp>
        <p:nvSpPr>
          <p:cNvPr id="15" name="文本框 14"/>
          <p:cNvSpPr txBox="1"/>
          <p:nvPr>
            <p:custDataLst>
              <p:tags r:id="rId15"/>
            </p:custDataLst>
          </p:nvPr>
        </p:nvSpPr>
        <p:spPr>
          <a:xfrm>
            <a:off x="8849931" y="1630439"/>
            <a:ext cx="1402715" cy="491490"/>
          </a:xfrm>
          <a:prstGeom prst="rect">
            <a:avLst/>
          </a:prstGeom>
          <a:noFill/>
        </p:spPr>
        <p:txBody>
          <a:bodyPr wrap="square" rtlCol="0">
            <a:spAutoFit/>
          </a:bodyPr>
          <a:lstStyle/>
          <a:p>
            <a:pPr algn="ctr"/>
            <a:r>
              <a:rPr lang="en-US" altLang="zh-CN" sz="2000" b="1" dirty="0">
                <a:solidFill>
                  <a:srgbClr val="4767F1"/>
                </a:solidFill>
                <a:latin typeface="Microsoft YaHei" panose="020B0503020204020204" charset="-122"/>
                <a:cs typeface="Microsoft YaHei" panose="020B0503020204020204" charset="-122"/>
              </a:rPr>
              <a:t>3.</a:t>
            </a:r>
            <a:r>
              <a:rPr lang="zh-CN" altLang="en-US" sz="2000" b="1" dirty="0">
                <a:solidFill>
                  <a:srgbClr val="4767F1"/>
                </a:solidFill>
                <a:latin typeface="Microsoft YaHei" panose="020B0503020204020204" charset="-122"/>
                <a:cs typeface="Microsoft YaHei" panose="020B0503020204020204" charset="-122"/>
              </a:rPr>
              <a:t>決賽</a:t>
            </a:r>
            <a:endParaRPr lang="zh-CN" altLang="en-US" sz="1400" dirty="0">
              <a:solidFill>
                <a:srgbClr val="4767F1"/>
              </a:solidFill>
              <a:latin typeface="Microsoft YaHei" panose="020B0503020204020204" charset="-122"/>
              <a:cs typeface="Microsoft YaHei" panose="020B0503020204020204" charset="-122"/>
            </a:endParaRPr>
          </a:p>
        </p:txBody>
      </p:sp>
      <p:sp>
        <p:nvSpPr>
          <p:cNvPr id="5" name="文本框 8"/>
          <p:cNvSpPr txBox="1"/>
          <p:nvPr/>
        </p:nvSpPr>
        <p:spPr>
          <a:xfrm>
            <a:off x="321945" y="147879"/>
            <a:ext cx="8238138" cy="521970"/>
          </a:xfrm>
          <a:prstGeom prst="rect">
            <a:avLst/>
          </a:prstGeom>
          <a:noFill/>
        </p:spPr>
        <p:txBody>
          <a:bodyPr wrap="square" rtlCol="0">
            <a:noAutofit/>
          </a:bodyPr>
          <a:lstStyle/>
          <a:p>
            <a:pPr>
              <a:lnSpc>
                <a:spcPct val="83000"/>
              </a:lnSpc>
            </a:pPr>
            <a:r>
              <a:rPr lang="zh-CN" altLang="en-US" sz="1400" b="1" dirty="0">
                <a:solidFill>
                  <a:srgbClr val="3459E6"/>
                </a:solidFill>
                <a:latin typeface="Microsoft YaHei" panose="020B0503020204020204" charset="-122"/>
                <a:ea typeface="Microsoft YaHei" panose="020B0503020204020204" charset="-122"/>
                <a:cs typeface="Microsoft YaHei" panose="020B0503020204020204" charset="-122"/>
                <a:sym typeface="+mn-ea"/>
              </a:rPr>
              <a:t>2025-2026學年澳門中小學信息技術創新與實踐比賽——快叮島</a:t>
            </a:r>
            <a:r>
              <a:rPr lang="en-US" altLang="zh-CN" sz="1400" b="1" dirty="0">
                <a:solidFill>
                  <a:srgbClr val="3459E6"/>
                </a:solidFill>
                <a:latin typeface="Microsoft YaHei" panose="020B0503020204020204" charset="-122"/>
                <a:ea typeface="Microsoft YaHei" panose="020B0503020204020204" charset="-122"/>
                <a:cs typeface="Microsoft YaHei" panose="020B0503020204020204" charset="-122"/>
                <a:sym typeface="+mn-ea"/>
              </a:rPr>
              <a:t>AI</a:t>
            </a:r>
            <a:r>
              <a:rPr lang="zh-CN" altLang="en-US" sz="1400" b="1" dirty="0">
                <a:solidFill>
                  <a:srgbClr val="3459E6"/>
                </a:solidFill>
                <a:latin typeface="Microsoft YaHei" panose="020B0503020204020204" charset="-122"/>
                <a:ea typeface="Microsoft YaHei" panose="020B0503020204020204" charset="-122"/>
                <a:cs typeface="Microsoft YaHei" panose="020B0503020204020204" charset="-122"/>
                <a:sym typeface="+mn-ea"/>
              </a:rPr>
              <a:t>領袖編程競賽流程</a:t>
            </a:r>
            <a:endParaRPr lang="zh-CN" altLang="en-US">
              <a:latin typeface="Microsoft YaHei" panose="020B0503020204020204" charset="-122"/>
              <a:ea typeface="Microsoft YaHei" panose="020B0503020204020204" charset="-122"/>
              <a:cs typeface="Microsoft YaHei" panose="020B0503020204020204" charset="-122"/>
              <a:sym typeface="+mn-ea"/>
            </a:endParaRPr>
          </a:p>
        </p:txBody>
      </p:sp>
      <p:sp>
        <p:nvSpPr>
          <p:cNvPr id="2" name="文本框 1"/>
          <p:cNvSpPr txBox="1"/>
          <p:nvPr/>
        </p:nvSpPr>
        <p:spPr>
          <a:xfrm>
            <a:off x="2938326" y="5826760"/>
            <a:ext cx="6891474" cy="891540"/>
          </a:xfrm>
          <a:prstGeom prst="rect">
            <a:avLst/>
          </a:prstGeom>
          <a:noFill/>
        </p:spPr>
        <p:txBody>
          <a:bodyPr wrap="square" rtlCol="0">
            <a:noAutofit/>
          </a:bodyPr>
          <a:p>
            <a:r>
              <a:rPr lang="zh-CN" altLang="en-US" sz="2000">
                <a:solidFill>
                  <a:schemeClr val="tx1"/>
                </a:solidFill>
                <a:effectLst>
                  <a:outerShdw blurRad="38100" dist="38100" dir="2700000" algn="tl">
                    <a:srgbClr val="000000">
                      <a:alpha val="43137"/>
                    </a:srgbClr>
                  </a:outerShdw>
                </a:effectLst>
              </a:rPr>
              <a:t>💡</a:t>
            </a:r>
            <a:r>
              <a:rPr lang="en-US" altLang="zh-CN" sz="2000">
                <a:solidFill>
                  <a:schemeClr val="tx1"/>
                </a:solidFill>
                <a:effectLst>
                  <a:outerShdw blurRad="38100" dist="38100" dir="2700000" algn="tl">
                    <a:srgbClr val="000000">
                      <a:alpha val="43137"/>
                    </a:srgbClr>
                  </a:outerShdw>
                </a:effectLst>
              </a:rPr>
              <a:t> </a:t>
            </a:r>
            <a:r>
              <a:rPr lang="zh-CN" altLang="en-US" sz="2000">
                <a:effectLst>
                  <a:outerShdw blurRad="38100" dist="38100" dir="2700000" algn="tl">
                    <a:srgbClr val="000000">
                      <a:alpha val="43137"/>
                    </a:srgbClr>
                  </a:outerShdw>
                </a:effectLst>
              </a:rPr>
              <a:t>練習平台開放時間：</a:t>
            </a:r>
            <a:r>
              <a:rPr lang="zh-CN" altLang="en-US" sz="2000">
                <a:solidFill>
                  <a:schemeClr val="tx1"/>
                </a:solidFill>
                <a:effectLst>
                  <a:outerShdw blurRad="38100" dist="38100" dir="2700000" algn="tl">
                    <a:srgbClr val="000000">
                      <a:alpha val="43137"/>
                    </a:srgbClr>
                  </a:outerShdw>
                </a:effectLst>
                <a:latin typeface="Arial" panose="020B0604020202020204" pitchFamily="34" charset="0"/>
                <a:ea typeface="Microsoft YaHei" panose="020B0503020204020204" charset="-122"/>
              </a:rPr>
              <a:t>5月25日 8:00 至 6月19日18</a:t>
            </a:r>
            <a:r>
              <a:rPr lang="zh-CN" altLang="en-US" sz="2000">
                <a:solidFill>
                  <a:schemeClr val="tx1"/>
                </a:solidFill>
                <a:effectLst>
                  <a:outerShdw blurRad="38100" dist="38100" dir="2700000" algn="tl">
                    <a:srgbClr val="000000">
                      <a:alpha val="43137"/>
                    </a:srgbClr>
                  </a:outerShdw>
                </a:effectLst>
                <a:latin typeface="Arial" panose="020B0604020202020204" pitchFamily="34" charset="0"/>
                <a:ea typeface="Microsoft YaHei" panose="020B0503020204020204" charset="-122"/>
              </a:rPr>
              <a:t>:00</a:t>
            </a:r>
            <a:endParaRPr lang="zh-CN" altLang="en-US" sz="2000">
              <a:effectLst>
                <a:outerShdw blurRad="38100" dist="38100" dir="2700000" algn="tl">
                  <a:srgbClr val="000000">
                    <a:alpha val="43137"/>
                  </a:srgbClr>
                </a:outerShdw>
              </a:effectLst>
            </a:endParaRPr>
          </a:p>
        </p:txBody>
      </p:sp>
      <p:sp>
        <p:nvSpPr>
          <p:cNvPr id="3" name="文本框 2"/>
          <p:cNvSpPr txBox="1"/>
          <p:nvPr/>
        </p:nvSpPr>
        <p:spPr>
          <a:xfrm>
            <a:off x="3077074" y="4853124"/>
            <a:ext cx="6037852" cy="450850"/>
          </a:xfrm>
          <a:prstGeom prst="rect">
            <a:avLst/>
          </a:prstGeom>
          <a:noFill/>
        </p:spPr>
        <p:txBody>
          <a:bodyPr wrap="square" rtlCol="0">
            <a:noAutofit/>
          </a:bodyPr>
          <a:p>
            <a:r>
              <a:rPr lang="zh-CN" altLang="en-US">
                <a:solidFill>
                  <a:srgbClr val="FF0000"/>
                </a:solidFill>
              </a:rPr>
              <a:t>⭐</a:t>
            </a:r>
            <a:r>
              <a:rPr lang="en-US" altLang="zh-CN">
                <a:solidFill>
                  <a:srgbClr val="FF0000"/>
                </a:solidFill>
              </a:rPr>
              <a:t> </a:t>
            </a:r>
            <a:r>
              <a:rPr lang="en-US" altLang="zh-CN" u="sng">
                <a:solidFill>
                  <a:schemeClr val="tx1"/>
                </a:solidFill>
                <a:latin typeface="Arial" panose="020B0604020202020204" pitchFamily="34" charset="0"/>
                <a:ea typeface="Microsoft YaHei" panose="020B0503020204020204" charset="-122"/>
              </a:rPr>
              <a:t>晉級決賽選手均可參加騰訊</a:t>
            </a:r>
            <a:r>
              <a:rPr lang="en-US" altLang="zh-CN" b="1" u="sng">
                <a:solidFill>
                  <a:srgbClr val="3459E8"/>
                </a:solidFill>
                <a:latin typeface="Arial" panose="020B0604020202020204" pitchFamily="34" charset="0"/>
                <a:ea typeface="Microsoft YaHei" panose="020B0503020204020204" charset="-122"/>
              </a:rPr>
              <a:t>Joyecode 總決賽線上賽</a:t>
            </a:r>
            <a:r>
              <a:rPr lang="en-US" altLang="zh-CN" u="sng">
                <a:solidFill>
                  <a:srgbClr val="3459E8"/>
                </a:solidFill>
                <a:latin typeface="Arial" panose="020B0604020202020204" pitchFamily="34" charset="0"/>
                <a:ea typeface="Microsoft YaHei" panose="020B0503020204020204" charset="-122"/>
              </a:rPr>
              <a:t> </a:t>
            </a:r>
            <a:r>
              <a:rPr lang="zh-CN" altLang="en-US" u="sng"/>
              <a:t>。</a:t>
            </a:r>
            <a:endParaRPr lang="zh-CN" altLang="en-US" u="sng"/>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custDataLst>
              <p:tags r:id="rId1"/>
            </p:custDataLst>
          </p:nvPr>
        </p:nvSpPr>
        <p:spPr>
          <a:xfrm>
            <a:off x="4420629" y="1707730"/>
            <a:ext cx="3350744" cy="4242189"/>
          </a:xfrm>
          <a:prstGeom prst="rect">
            <a:avLst/>
          </a:prstGeom>
          <a:solidFill>
            <a:srgbClr val="EAF0FB"/>
          </a:solidFill>
          <a:ln w="3175" cap="flat" cmpd="sng" algn="ctr">
            <a:solidFill>
              <a:sysClr val="windowText" lastClr="000000">
                <a:lumMod val="100000"/>
                <a:alpha val="15000"/>
              </a:sysClr>
            </a:solidFill>
            <a:prstDash val="solid"/>
            <a:miter lim="800000"/>
            <a:headEnd type="none" w="med" len="med"/>
            <a:tailEnd type="none" w="med" len="med"/>
          </a:ln>
          <a:effectLst>
            <a:outerShdw blurRad="190500" dist="38100" dir="2700000" algn="tl" rotWithShape="0">
              <a:sysClr val="windowText" lastClr="000000">
                <a:alpha val="15000"/>
              </a:sysClr>
            </a:outerShdw>
          </a:effectLst>
        </p:spPr>
        <p:txBody>
          <a:bodyPr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a:ln>
                <a:noFill/>
              </a:ln>
              <a:solidFill>
                <a:prstClr val="black"/>
              </a:solidFill>
              <a:effectLst/>
              <a:uLnTx/>
              <a:uFillTx/>
              <a:latin typeface="Microsoft YaHei" panose="020B0503020204020204" charset="-122"/>
              <a:cs typeface="+mn-ea"/>
              <a:sym typeface="+mn-lt"/>
            </a:endParaRPr>
          </a:p>
        </p:txBody>
      </p:sp>
      <p:sp>
        <p:nvSpPr>
          <p:cNvPr id="24" name="矩形 23"/>
          <p:cNvSpPr/>
          <p:nvPr>
            <p:custDataLst>
              <p:tags r:id="rId2"/>
            </p:custDataLst>
          </p:nvPr>
        </p:nvSpPr>
        <p:spPr>
          <a:xfrm>
            <a:off x="4420628" y="1335243"/>
            <a:ext cx="3350743" cy="342617"/>
          </a:xfrm>
          <a:prstGeom prst="rect">
            <a:avLst/>
          </a:prstGeom>
          <a:solidFill>
            <a:srgbClr val="4767F1"/>
          </a:solidFill>
          <a:ln w="3175" cap="flat" cmpd="sng" algn="ctr">
            <a:solidFill>
              <a:sysClr val="windowText" lastClr="000000">
                <a:lumMod val="100000"/>
                <a:alpha val="15000"/>
              </a:sysClr>
            </a:solidFill>
            <a:prstDash val="solid"/>
            <a:miter lim="800000"/>
            <a:headEnd type="none" w="med" len="med"/>
            <a:tailEnd type="none" w="med" len="med"/>
          </a:ln>
          <a:effectLst>
            <a:outerShdw blurRad="190500" dist="38100" dir="2700000" algn="tl" rotWithShape="0">
              <a:sysClr val="windowText" lastClr="000000">
                <a:alpha val="15000"/>
              </a:sysClr>
            </a:outerShdw>
          </a:effectLst>
        </p:spPr>
        <p:txBody>
          <a:bodyPr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a:ln>
                  <a:noFill/>
                </a:ln>
                <a:solidFill>
                  <a:prstClr val="white"/>
                </a:solidFill>
                <a:effectLst/>
                <a:uLnTx/>
                <a:uFillTx/>
                <a:latin typeface="Microsoft YaHei" panose="020B0503020204020204" charset="-122"/>
                <a:cs typeface="Microsoft YaHei" panose="020B0503020204020204" charset="-122"/>
                <a:sym typeface="+mn-ea"/>
              </a:rPr>
              <a:t>2.</a:t>
            </a:r>
            <a:r>
              <a:rPr kumimoji="0" lang="zh-CN" altLang="en-US" sz="1200" b="0" i="0" u="none" strike="noStrike" kern="0" cap="none" spc="0" normalizeH="0" baseline="0" noProof="0" dirty="0">
                <a:ln>
                  <a:noFill/>
                </a:ln>
                <a:solidFill>
                  <a:prstClr val="white"/>
                </a:solidFill>
                <a:effectLst/>
                <a:uLnTx/>
                <a:uFillTx/>
                <a:latin typeface="Microsoft YaHei" panose="020B0503020204020204" charset="-122"/>
                <a:cs typeface="Microsoft YaHei" panose="020B0503020204020204" charset="-122"/>
                <a:sym typeface="+mn-ea"/>
              </a:rPr>
              <a:t>人工智能</a:t>
            </a:r>
            <a:r>
              <a:rPr kumimoji="0" lang="zh-CN" altLang="en-US" sz="1200" b="0" i="0" u="none" strike="noStrike" kern="0" cap="none" spc="0" normalizeH="0" baseline="0" noProof="0" dirty="0">
                <a:ln>
                  <a:noFill/>
                </a:ln>
                <a:solidFill>
                  <a:prstClr val="white"/>
                </a:solidFill>
                <a:effectLst/>
                <a:uLnTx/>
                <a:uFillTx/>
                <a:latin typeface="Microsoft YaHei" panose="020B0503020204020204" charset="-122"/>
                <a:cs typeface="Microsoft YaHei" panose="020B0503020204020204" charset="-122"/>
                <a:sym typeface="+mn-ea"/>
              </a:rPr>
              <a:t>競技 </a:t>
            </a:r>
            <a:endParaRPr kumimoji="0" lang="zh-CN" altLang="en-US" sz="1200" b="0" i="0" u="none" strike="noStrike" kern="0" cap="none" spc="0" normalizeH="0" baseline="0" noProof="0" dirty="0">
              <a:ln>
                <a:noFill/>
              </a:ln>
              <a:solidFill>
                <a:prstClr val="white"/>
              </a:solidFill>
              <a:effectLst/>
              <a:uLnTx/>
              <a:uFillTx/>
              <a:latin typeface="Microsoft YaHei" panose="020B0503020204020204" charset="-122"/>
              <a:cs typeface="Microsoft YaHei" panose="020B0503020204020204" charset="-122"/>
              <a:sym typeface="+mn-ea"/>
            </a:endParaRPr>
          </a:p>
        </p:txBody>
      </p:sp>
      <p:sp>
        <p:nvSpPr>
          <p:cNvPr id="25" name="文本框 24"/>
          <p:cNvSpPr txBox="1"/>
          <p:nvPr>
            <p:custDataLst>
              <p:tags r:id="rId3"/>
            </p:custDataLst>
          </p:nvPr>
        </p:nvSpPr>
        <p:spPr>
          <a:xfrm>
            <a:off x="733375" y="873361"/>
            <a:ext cx="10592703" cy="36830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3459E8"/>
                </a:solidFill>
                <a:effectLst/>
                <a:uLnTx/>
                <a:uFillTx/>
                <a:latin typeface="Microsoft YaHei" panose="020B0503020204020204" charset="-122"/>
                <a:cs typeface="+mn-cs"/>
              </a:rPr>
              <a:t>快叮島是一項涵蓋人工智能競技闖關和智能硬件創作挑戰的軟硬結合賽項，將理論和實操相結合，鍛煉選手的人工智能能力和動手能力。</a:t>
            </a:r>
            <a:endParaRPr kumimoji="0" lang="zh-CN" altLang="en-US" sz="1200" b="0" i="0" u="none" strike="noStrike" kern="1200" cap="none" spc="0" normalizeH="0" baseline="0" noProof="0" dirty="0">
              <a:ln>
                <a:noFill/>
              </a:ln>
              <a:solidFill>
                <a:srgbClr val="3459E8"/>
              </a:solidFill>
              <a:effectLst/>
              <a:uLnTx/>
              <a:uFillTx/>
              <a:latin typeface="Microsoft YaHei" panose="020B0503020204020204" charset="-122"/>
              <a:cs typeface="+mn-cs"/>
              <a:sym typeface="+mn-lt"/>
            </a:endParaRPr>
          </a:p>
        </p:txBody>
      </p:sp>
      <p:sp>
        <p:nvSpPr>
          <p:cNvPr id="34" name="文本框 33"/>
          <p:cNvSpPr txBox="1"/>
          <p:nvPr>
            <p:custDataLst>
              <p:tags r:id="rId4"/>
            </p:custDataLst>
          </p:nvPr>
        </p:nvSpPr>
        <p:spPr>
          <a:xfrm>
            <a:off x="4553173" y="1726710"/>
            <a:ext cx="3106944" cy="78359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solidFill>
                <a:effectLst/>
                <a:uLnTx/>
                <a:uFillTx/>
                <a:latin typeface="Microsoft YaHei" panose="020B0503020204020204" charset="-122"/>
                <a:cs typeface="+mn-ea"/>
                <a:sym typeface="+mn-lt"/>
              </a:rPr>
              <a:t>選手在比賽現場通過分類標注、參數調參等行為進行模型訓練，並將訓練好的模型用於競賽任務中，完成競賽任務獲得得分。</a:t>
            </a:r>
            <a:endParaRPr kumimoji="0" lang="zh-CN" altLang="en-US" sz="1000" b="0" i="0" u="none" strike="noStrike" kern="1200" cap="none" spc="0" normalizeH="0" baseline="0" noProof="0" dirty="0">
              <a:ln>
                <a:noFill/>
              </a:ln>
              <a:solidFill>
                <a:prstClr val="black"/>
              </a:solidFill>
              <a:effectLst/>
              <a:uLnTx/>
              <a:uFillTx/>
              <a:latin typeface="Microsoft YaHei" panose="020B0503020204020204" charset="-122"/>
              <a:cs typeface="+mn-ea"/>
              <a:sym typeface="+mn-lt"/>
            </a:endParaRPr>
          </a:p>
        </p:txBody>
      </p:sp>
      <p:sp>
        <p:nvSpPr>
          <p:cNvPr id="35" name="矩形 34"/>
          <p:cNvSpPr/>
          <p:nvPr>
            <p:custDataLst>
              <p:tags r:id="rId5"/>
            </p:custDataLst>
          </p:nvPr>
        </p:nvSpPr>
        <p:spPr>
          <a:xfrm>
            <a:off x="865921" y="1707733"/>
            <a:ext cx="3350744" cy="4242188"/>
          </a:xfrm>
          <a:prstGeom prst="rect">
            <a:avLst/>
          </a:prstGeom>
          <a:solidFill>
            <a:srgbClr val="EAF0FB"/>
          </a:solidFill>
          <a:ln w="3175" cap="flat" cmpd="sng" algn="ctr">
            <a:solidFill>
              <a:sysClr val="windowText" lastClr="000000">
                <a:lumMod val="100000"/>
                <a:alpha val="15000"/>
              </a:sysClr>
            </a:solidFill>
            <a:prstDash val="solid"/>
            <a:miter lim="800000"/>
            <a:headEnd type="none" w="med" len="med"/>
            <a:tailEnd type="none" w="med" len="med"/>
          </a:ln>
          <a:effectLst>
            <a:outerShdw blurRad="190500" dist="38100" dir="2700000" algn="tl" rotWithShape="0">
              <a:sysClr val="windowText" lastClr="000000">
                <a:alpha val="15000"/>
              </a:sysClr>
            </a:outerShdw>
          </a:effectLst>
        </p:spPr>
        <p:txBody>
          <a:bodyPr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a:ln>
                <a:noFill/>
              </a:ln>
              <a:solidFill>
                <a:prstClr val="black"/>
              </a:solidFill>
              <a:effectLst/>
              <a:uLnTx/>
              <a:uFillTx/>
              <a:latin typeface="Microsoft YaHei" panose="020B0503020204020204" charset="-122"/>
              <a:cs typeface="+mn-ea"/>
              <a:sym typeface="+mn-lt"/>
            </a:endParaRPr>
          </a:p>
        </p:txBody>
      </p:sp>
      <p:sp>
        <p:nvSpPr>
          <p:cNvPr id="36" name="矩形 35"/>
          <p:cNvSpPr/>
          <p:nvPr>
            <p:custDataLst>
              <p:tags r:id="rId6"/>
            </p:custDataLst>
          </p:nvPr>
        </p:nvSpPr>
        <p:spPr>
          <a:xfrm>
            <a:off x="865920" y="1335245"/>
            <a:ext cx="3350743" cy="342617"/>
          </a:xfrm>
          <a:prstGeom prst="rect">
            <a:avLst/>
          </a:prstGeom>
          <a:solidFill>
            <a:srgbClr val="4767F1"/>
          </a:solidFill>
          <a:ln w="3175" cap="flat" cmpd="sng" algn="ctr">
            <a:solidFill>
              <a:sysClr val="windowText" lastClr="000000">
                <a:lumMod val="100000"/>
                <a:alpha val="15000"/>
              </a:sysClr>
            </a:solidFill>
            <a:prstDash val="solid"/>
            <a:miter lim="800000"/>
            <a:headEnd type="none" w="med" len="med"/>
            <a:tailEnd type="none" w="med" len="med"/>
          </a:ln>
          <a:effectLst>
            <a:outerShdw blurRad="190500" dist="38100" dir="2700000" algn="tl" rotWithShape="0">
              <a:sysClr val="windowText" lastClr="000000">
                <a:alpha val="15000"/>
              </a:sysClr>
            </a:outerShdw>
          </a:effectLst>
        </p:spPr>
        <p:txBody>
          <a:bodyPr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a:ln>
                  <a:noFill/>
                </a:ln>
                <a:solidFill>
                  <a:prstClr val="white"/>
                </a:solidFill>
                <a:effectLst/>
                <a:uLnTx/>
                <a:uFillTx/>
                <a:latin typeface="Microsoft YaHei" panose="020B0503020204020204" charset="-122"/>
                <a:cs typeface="Microsoft YaHei" panose="020B0503020204020204" charset="-122"/>
                <a:sym typeface="+mn-ea"/>
              </a:rPr>
              <a:t>1. </a:t>
            </a:r>
            <a:r>
              <a:rPr kumimoji="0" lang="zh-CN" altLang="en-US" sz="1200" b="0" i="0" u="none" strike="noStrike" kern="0" cap="none" spc="0" normalizeH="0" baseline="0" noProof="0" dirty="0">
                <a:ln>
                  <a:noFill/>
                </a:ln>
                <a:solidFill>
                  <a:prstClr val="white"/>
                </a:solidFill>
                <a:effectLst/>
                <a:uLnTx/>
                <a:uFillTx/>
                <a:latin typeface="Microsoft YaHei" panose="020B0503020204020204" charset="-122"/>
                <a:cs typeface="Microsoft YaHei" panose="020B0503020204020204" charset="-122"/>
                <a:sym typeface="+mn-ea"/>
              </a:rPr>
              <a:t>編程闖關競技</a:t>
            </a:r>
            <a:endParaRPr kumimoji="0" lang="zh-CN" altLang="en-US" sz="1200" b="0" i="0" u="none" strike="noStrike" kern="0" cap="none" spc="0" normalizeH="0" baseline="0" noProof="0" dirty="0">
              <a:ln>
                <a:noFill/>
              </a:ln>
              <a:solidFill>
                <a:prstClr val="white"/>
              </a:solidFill>
              <a:effectLst/>
              <a:uLnTx/>
              <a:uFillTx/>
              <a:latin typeface="Microsoft YaHei" panose="020B0503020204020204" charset="-122"/>
              <a:cs typeface="Microsoft YaHei" panose="020B0503020204020204" charset="-122"/>
              <a:sym typeface="+mn-ea"/>
            </a:endParaRPr>
          </a:p>
        </p:txBody>
      </p:sp>
      <p:sp>
        <p:nvSpPr>
          <p:cNvPr id="37" name="文本框 36"/>
          <p:cNvSpPr txBox="1"/>
          <p:nvPr>
            <p:custDataLst>
              <p:tags r:id="rId7"/>
            </p:custDataLst>
          </p:nvPr>
        </p:nvSpPr>
        <p:spPr>
          <a:xfrm>
            <a:off x="987816" y="1720982"/>
            <a:ext cx="3106945" cy="78359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solidFill>
                <a:effectLst/>
                <a:uLnTx/>
                <a:uFillTx/>
                <a:latin typeface="Microsoft YaHei" panose="020B0503020204020204" charset="-122"/>
                <a:cs typeface="+mn-ea"/>
                <a:sym typeface="+mn-lt"/>
              </a:rPr>
              <a:t>選手需要使用最優演算法完成對應關卡任務。相同分數，演算法越優秀，使用代碼和步數越少，排名越靠前</a:t>
            </a:r>
            <a:endParaRPr kumimoji="0" lang="zh-CN" altLang="en-US" sz="1000" b="0" i="0" u="none" strike="noStrike" kern="1200" cap="none" spc="0" normalizeH="0" baseline="0" noProof="0" dirty="0">
              <a:ln>
                <a:noFill/>
              </a:ln>
              <a:solidFill>
                <a:prstClr val="black"/>
              </a:solidFill>
              <a:effectLst/>
              <a:uLnTx/>
              <a:uFillTx/>
              <a:latin typeface="Microsoft YaHei" panose="020B0503020204020204" charset="-122"/>
              <a:cs typeface="+mn-ea"/>
              <a:sym typeface="+mn-lt"/>
            </a:endParaRPr>
          </a:p>
        </p:txBody>
      </p:sp>
      <p:sp>
        <p:nvSpPr>
          <p:cNvPr id="38" name="矩形 37"/>
          <p:cNvSpPr/>
          <p:nvPr>
            <p:custDataLst>
              <p:tags r:id="rId8"/>
            </p:custDataLst>
          </p:nvPr>
        </p:nvSpPr>
        <p:spPr>
          <a:xfrm>
            <a:off x="7975336" y="1707732"/>
            <a:ext cx="3350744" cy="4242187"/>
          </a:xfrm>
          <a:prstGeom prst="rect">
            <a:avLst/>
          </a:prstGeom>
          <a:solidFill>
            <a:srgbClr val="EAF0FB"/>
          </a:solidFill>
          <a:ln w="3175" cap="flat" cmpd="sng" algn="ctr">
            <a:solidFill>
              <a:sysClr val="windowText" lastClr="000000">
                <a:lumMod val="100000"/>
                <a:alpha val="15000"/>
              </a:sysClr>
            </a:solidFill>
            <a:prstDash val="solid"/>
            <a:miter lim="800000"/>
            <a:headEnd type="none" w="med" len="med"/>
            <a:tailEnd type="none" w="med" len="med"/>
          </a:ln>
          <a:effectLst>
            <a:outerShdw blurRad="190500" dist="38100" dir="2700000" algn="tl" rotWithShape="0">
              <a:sysClr val="windowText" lastClr="000000">
                <a:alpha val="15000"/>
              </a:sysClr>
            </a:outerShdw>
          </a:effectLst>
        </p:spPr>
        <p:txBody>
          <a:bodyPr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a:ln>
                <a:noFill/>
              </a:ln>
              <a:solidFill>
                <a:prstClr val="black"/>
              </a:solidFill>
              <a:effectLst/>
              <a:uLnTx/>
              <a:uFillTx/>
              <a:latin typeface="Microsoft YaHei" panose="020B0503020204020204" charset="-122"/>
              <a:cs typeface="+mn-ea"/>
              <a:sym typeface="+mn-lt"/>
            </a:endParaRPr>
          </a:p>
        </p:txBody>
      </p:sp>
      <p:sp>
        <p:nvSpPr>
          <p:cNvPr id="39" name="矩形 38"/>
          <p:cNvSpPr/>
          <p:nvPr>
            <p:custDataLst>
              <p:tags r:id="rId9"/>
            </p:custDataLst>
          </p:nvPr>
        </p:nvSpPr>
        <p:spPr>
          <a:xfrm>
            <a:off x="7975335" y="1335245"/>
            <a:ext cx="3350743" cy="342617"/>
          </a:xfrm>
          <a:prstGeom prst="rect">
            <a:avLst/>
          </a:prstGeom>
          <a:solidFill>
            <a:srgbClr val="4767F1"/>
          </a:solidFill>
          <a:ln w="3175" cap="flat" cmpd="sng" algn="ctr">
            <a:solidFill>
              <a:sysClr val="windowText" lastClr="000000">
                <a:lumMod val="100000"/>
                <a:alpha val="15000"/>
              </a:sysClr>
            </a:solidFill>
            <a:prstDash val="solid"/>
            <a:miter lim="800000"/>
            <a:headEnd type="none" w="med" len="med"/>
            <a:tailEnd type="none" w="med" len="med"/>
          </a:ln>
          <a:effectLst>
            <a:outerShdw blurRad="190500" dist="38100" dir="2700000" algn="tl" rotWithShape="0">
              <a:sysClr val="windowText" lastClr="000000">
                <a:alpha val="15000"/>
              </a:sysClr>
            </a:outerShdw>
          </a:effectLst>
        </p:spPr>
        <p:txBody>
          <a:bodyPr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a:ln>
                  <a:noFill/>
                </a:ln>
                <a:solidFill>
                  <a:prstClr val="white"/>
                </a:solidFill>
                <a:effectLst/>
                <a:uLnTx/>
                <a:uFillTx/>
                <a:latin typeface="Microsoft YaHei" panose="020B0503020204020204" charset="-122"/>
                <a:cs typeface="Microsoft YaHei" panose="020B0503020204020204" charset="-122"/>
                <a:sym typeface="+mn-ea"/>
              </a:rPr>
              <a:t>3. </a:t>
            </a:r>
            <a:r>
              <a:rPr kumimoji="0" lang="zh-CN" altLang="en-US" sz="1200" b="0" i="0" u="none" strike="noStrike" kern="0" cap="none" spc="0" normalizeH="0" baseline="0" noProof="0" dirty="0">
                <a:ln>
                  <a:noFill/>
                </a:ln>
                <a:solidFill>
                  <a:prstClr val="white"/>
                </a:solidFill>
                <a:effectLst/>
                <a:uLnTx/>
                <a:uFillTx/>
                <a:latin typeface="Microsoft YaHei" panose="020B0503020204020204" charset="-122"/>
                <a:cs typeface="Microsoft YaHei" panose="020B0503020204020204" charset="-122"/>
                <a:sym typeface="+mn-ea"/>
              </a:rPr>
              <a:t>智能硬件創作挑戰</a:t>
            </a:r>
            <a:endParaRPr kumimoji="0" lang="zh-CN" altLang="en-US" sz="1200" b="0" i="0" u="none" strike="noStrike" kern="0" cap="none" spc="0" normalizeH="0" baseline="0" noProof="0" dirty="0">
              <a:ln>
                <a:noFill/>
              </a:ln>
              <a:solidFill>
                <a:prstClr val="white"/>
              </a:solidFill>
              <a:effectLst/>
              <a:uLnTx/>
              <a:uFillTx/>
              <a:latin typeface="Microsoft YaHei" panose="020B0503020204020204" charset="-122"/>
              <a:cs typeface="Microsoft YaHei" panose="020B0503020204020204" charset="-122"/>
              <a:sym typeface="+mn-ea"/>
            </a:endParaRPr>
          </a:p>
        </p:txBody>
      </p:sp>
      <p:sp>
        <p:nvSpPr>
          <p:cNvPr id="40" name="文本框 39"/>
          <p:cNvSpPr txBox="1"/>
          <p:nvPr>
            <p:custDataLst>
              <p:tags r:id="rId10"/>
            </p:custDataLst>
          </p:nvPr>
        </p:nvSpPr>
        <p:spPr>
          <a:xfrm>
            <a:off x="8073998" y="1724088"/>
            <a:ext cx="3153416" cy="78359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solidFill>
                <a:effectLst/>
                <a:uLnTx/>
                <a:uFillTx/>
                <a:latin typeface="Microsoft YaHei" panose="020B0503020204020204" charset="-122"/>
                <a:cs typeface="+mn-ea"/>
                <a:sym typeface="+mn-lt"/>
              </a:rPr>
              <a:t>參賽選手自行準備一套智能硬件，並按競賽要求設計和完成智能硬件搭建，並完成現場公佈的挑戰任務。</a:t>
            </a:r>
            <a:r>
              <a:rPr kumimoji="0" lang="zh-CN" altLang="en-US" sz="1000" b="1" i="0" u="none" strike="noStrike" kern="1200" cap="none" spc="0" normalizeH="0" baseline="0" noProof="0" dirty="0">
                <a:ln>
                  <a:noFill/>
                </a:ln>
                <a:solidFill>
                  <a:srgbClr val="4767F1"/>
                </a:solidFill>
                <a:effectLst/>
                <a:uLnTx/>
                <a:uFillTx/>
                <a:latin typeface="Microsoft YaHei" panose="020B0503020204020204" charset="-122"/>
                <a:cs typeface="+mn-ea"/>
                <a:sym typeface="+mn-lt"/>
              </a:rPr>
              <a:t>（僅限決賽）</a:t>
            </a:r>
            <a:endParaRPr kumimoji="0" lang="zh-CN" altLang="en-US" sz="1000" b="1" i="0" u="none" strike="noStrike" kern="1200" cap="none" spc="0" normalizeH="0" baseline="0" noProof="0" dirty="0">
              <a:ln>
                <a:noFill/>
              </a:ln>
              <a:solidFill>
                <a:srgbClr val="4767F1"/>
              </a:solidFill>
              <a:effectLst/>
              <a:uLnTx/>
              <a:uFillTx/>
              <a:latin typeface="Microsoft YaHei" panose="020B0503020204020204" charset="-122"/>
              <a:cs typeface="+mn-ea"/>
              <a:sym typeface="+mn-lt"/>
            </a:endParaRPr>
          </a:p>
        </p:txBody>
      </p:sp>
      <p:pic>
        <p:nvPicPr>
          <p:cNvPr id="41" name="图片 40"/>
          <p:cNvPicPr>
            <a:picLocks noChangeAspect="1"/>
          </p:cNvPicPr>
          <p:nvPr>
            <p:custDataLst>
              <p:tags r:id="rId11"/>
            </p:custDataLst>
          </p:nvPr>
        </p:nvPicPr>
        <p:blipFill>
          <a:blip r:embed="rId12"/>
          <a:stretch>
            <a:fillRect/>
          </a:stretch>
        </p:blipFill>
        <p:spPr>
          <a:xfrm>
            <a:off x="4553172" y="4155030"/>
            <a:ext cx="3106944" cy="1613866"/>
          </a:xfrm>
          <a:prstGeom prst="rect">
            <a:avLst/>
          </a:prstGeom>
        </p:spPr>
      </p:pic>
      <p:pic>
        <p:nvPicPr>
          <p:cNvPr id="42" name="图片 41"/>
          <p:cNvPicPr>
            <a:picLocks noChangeAspect="1"/>
          </p:cNvPicPr>
          <p:nvPr>
            <p:custDataLst>
              <p:tags r:id="rId13"/>
            </p:custDataLst>
          </p:nvPr>
        </p:nvPicPr>
        <p:blipFill>
          <a:blip r:embed="rId14"/>
          <a:stretch>
            <a:fillRect/>
          </a:stretch>
        </p:blipFill>
        <p:spPr>
          <a:xfrm>
            <a:off x="987817" y="2515508"/>
            <a:ext cx="3106945" cy="1543900"/>
          </a:xfrm>
          <a:prstGeom prst="rect">
            <a:avLst/>
          </a:prstGeom>
        </p:spPr>
      </p:pic>
      <p:pic>
        <p:nvPicPr>
          <p:cNvPr id="43" name="图片 42"/>
          <p:cNvPicPr>
            <a:picLocks noChangeAspect="1"/>
          </p:cNvPicPr>
          <p:nvPr>
            <p:custDataLst>
              <p:tags r:id="rId15"/>
            </p:custDataLst>
          </p:nvPr>
        </p:nvPicPr>
        <p:blipFill>
          <a:blip r:embed="rId16"/>
          <a:stretch>
            <a:fillRect/>
          </a:stretch>
        </p:blipFill>
        <p:spPr>
          <a:xfrm>
            <a:off x="998617" y="4155032"/>
            <a:ext cx="3122417" cy="1543900"/>
          </a:xfrm>
          <a:prstGeom prst="rect">
            <a:avLst/>
          </a:prstGeom>
        </p:spPr>
      </p:pic>
      <p:pic>
        <p:nvPicPr>
          <p:cNvPr id="44" name="图片 43"/>
          <p:cNvPicPr>
            <a:picLocks noChangeAspect="1"/>
          </p:cNvPicPr>
          <p:nvPr>
            <p:custDataLst>
              <p:tags r:id="rId17"/>
            </p:custDataLst>
          </p:nvPr>
        </p:nvPicPr>
        <p:blipFill>
          <a:blip r:embed="rId18" cstate="print">
            <a:extLst>
              <a:ext uri="{28A0092B-C50C-407E-A947-70E740481C1C}">
                <a14:useLocalDpi xmlns:a14="http://schemas.microsoft.com/office/drawing/2010/main" val="0"/>
              </a:ext>
            </a:extLst>
          </a:blip>
          <a:stretch>
            <a:fillRect/>
          </a:stretch>
        </p:blipFill>
        <p:spPr>
          <a:xfrm>
            <a:off x="4553172" y="2515506"/>
            <a:ext cx="3106944" cy="1579444"/>
          </a:xfrm>
          <a:prstGeom prst="rect">
            <a:avLst/>
          </a:prstGeom>
        </p:spPr>
      </p:pic>
      <p:pic>
        <p:nvPicPr>
          <p:cNvPr id="45" name="图片 44" descr="图片7"/>
          <p:cNvPicPr>
            <a:picLocks noChangeAspect="1"/>
          </p:cNvPicPr>
          <p:nvPr>
            <p:custDataLst>
              <p:tags r:id="rId19"/>
            </p:custDataLst>
          </p:nvPr>
        </p:nvPicPr>
        <p:blipFill>
          <a:blip r:embed="rId20"/>
          <a:stretch>
            <a:fillRect/>
          </a:stretch>
        </p:blipFill>
        <p:spPr>
          <a:xfrm>
            <a:off x="7975335" y="2896683"/>
            <a:ext cx="3350743" cy="2732988"/>
          </a:xfrm>
          <a:prstGeom prst="rect">
            <a:avLst/>
          </a:prstGeom>
        </p:spPr>
      </p:pic>
      <p:sp>
        <p:nvSpPr>
          <p:cNvPr id="3" name="文本框 2"/>
          <p:cNvSpPr txBox="1"/>
          <p:nvPr/>
        </p:nvSpPr>
        <p:spPr>
          <a:xfrm>
            <a:off x="356235" y="179070"/>
            <a:ext cx="10053796" cy="650240"/>
          </a:xfrm>
          <a:prstGeom prst="rect">
            <a:avLst/>
          </a:prstGeom>
          <a:noFill/>
        </p:spPr>
        <p:txBody>
          <a:bodyPr wrap="square" rtlCol="0">
            <a:noAutofit/>
          </a:bodyPr>
          <a:lstStyle/>
          <a:p>
            <a:r>
              <a:rPr lang="zh-CN" altLang="en-US" sz="1400" b="1" dirty="0">
                <a:solidFill>
                  <a:srgbClr val="3658E9"/>
                </a:solidFill>
                <a:latin typeface="Microsoft YaHei" panose="020B0503020204020204" charset="-122"/>
                <a:cs typeface="Microsoft YaHei" panose="020B0503020204020204" charset="-122"/>
                <a:sym typeface="+mn-ea"/>
              </a:rPr>
              <a:t>2025-2026學年澳門中小學信息技術創新與實踐比賽——快叮島</a:t>
            </a:r>
            <a:r>
              <a:rPr lang="en-US" altLang="zh-CN" sz="1400" b="1" dirty="0">
                <a:solidFill>
                  <a:srgbClr val="3658E9"/>
                </a:solidFill>
                <a:latin typeface="Microsoft YaHei" panose="020B0503020204020204" charset="-122"/>
                <a:cs typeface="Microsoft YaHei" panose="020B0503020204020204" charset="-122"/>
                <a:sym typeface="+mn-ea"/>
              </a:rPr>
              <a:t>AI</a:t>
            </a:r>
            <a:r>
              <a:rPr lang="zh-CN" altLang="en-US" sz="1400" b="1" dirty="0">
                <a:solidFill>
                  <a:srgbClr val="3658E9"/>
                </a:solidFill>
                <a:latin typeface="Microsoft YaHei" panose="020B0503020204020204" charset="-122"/>
                <a:cs typeface="Microsoft YaHei" panose="020B0503020204020204" charset="-122"/>
                <a:sym typeface="+mn-ea"/>
              </a:rPr>
              <a:t>領袖編程競賽</a:t>
            </a:r>
            <a:endParaRPr lang="zh-CN" altLang="en-US" sz="1400" b="1" dirty="0">
              <a:solidFill>
                <a:srgbClr val="3658E9"/>
              </a:solidFill>
              <a:latin typeface="Microsoft YaHei" panose="020B0503020204020204" charset="-122"/>
              <a:cs typeface="Microsoft YaHei" panose="020B0503020204020204"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
          <p:cNvSpPr/>
          <p:nvPr>
            <p:custDataLst>
              <p:tags r:id="rId1"/>
            </p:custDataLst>
          </p:nvPr>
        </p:nvSpPr>
        <p:spPr>
          <a:xfrm>
            <a:off x="1284605" y="1469390"/>
            <a:ext cx="2926080" cy="3805555"/>
          </a:xfrm>
          <a:prstGeom prst="rect">
            <a:avLst/>
          </a:prstGeom>
          <a:solidFill>
            <a:srgbClr val="F0F4FF"/>
          </a:solidFill>
          <a:ln w="9525">
            <a:solidFill>
              <a:srgbClr val="D0D5DD"/>
            </a:solidFill>
            <a:prstDash val="solid"/>
          </a:ln>
          <a:effectLst>
            <a:outerShdw blurRad="38100" dist="19050" dir="8100000" algn="bl" rotWithShape="0">
              <a:srgbClr val="000000">
                <a:alpha val="12000"/>
              </a:srgbClr>
            </a:outerShdw>
          </a:effectLst>
        </p:spPr>
        <p:txBody>
          <a:bodyPr/>
          <a:lstStyle/>
          <a:p>
            <a:endParaRPr lang="zh-CN" altLang="en-US"/>
          </a:p>
        </p:txBody>
      </p:sp>
      <p:sp>
        <p:nvSpPr>
          <p:cNvPr id="4" name="Shape 2"/>
          <p:cNvSpPr/>
          <p:nvPr>
            <p:custDataLst>
              <p:tags r:id="rId2"/>
            </p:custDataLst>
          </p:nvPr>
        </p:nvSpPr>
        <p:spPr>
          <a:xfrm>
            <a:off x="1284605" y="1122045"/>
            <a:ext cx="2926080" cy="347472"/>
          </a:xfrm>
          <a:prstGeom prst="rect">
            <a:avLst/>
          </a:prstGeom>
          <a:solidFill>
            <a:srgbClr val="4767F1"/>
          </a:solidFill>
          <a:effectLst>
            <a:outerShdw blurRad="38100" dist="19050" dir="8100000" algn="bl" rotWithShape="0">
              <a:srgbClr val="000000">
                <a:alpha val="12000"/>
              </a:srgbClr>
            </a:outerShdw>
          </a:effectLst>
        </p:spPr>
        <p:txBody>
          <a:bodyPr/>
          <a:lstStyle/>
          <a:p>
            <a:endParaRPr lang="zh-CN" altLang="en-US"/>
          </a:p>
        </p:txBody>
      </p:sp>
      <p:sp>
        <p:nvSpPr>
          <p:cNvPr id="5" name="Text 3"/>
          <p:cNvSpPr/>
          <p:nvPr>
            <p:custDataLst>
              <p:tags r:id="rId3"/>
            </p:custDataLst>
          </p:nvPr>
        </p:nvSpPr>
        <p:spPr>
          <a:xfrm>
            <a:off x="1284605" y="1122045"/>
            <a:ext cx="2926080" cy="347472"/>
          </a:xfrm>
          <a:prstGeom prst="rect">
            <a:avLst/>
          </a:prstGeom>
          <a:noFill/>
        </p:spPr>
        <p:txBody>
          <a:bodyPr wrap="square" rtlCol="0" anchor="ctr"/>
          <a:lstStyle/>
          <a:p>
            <a:pPr marL="0" indent="0" algn="ctr">
              <a:buNone/>
            </a:pPr>
            <a:r>
              <a:rPr lang="en-US" sz="1600" b="1" dirty="0">
                <a:solidFill>
                  <a:srgbClr val="FFFFFF"/>
                </a:solidFill>
                <a:latin typeface="Microsoft YaHei" panose="020B0503020204020204" charset="-122"/>
                <a:ea typeface="Microsoft YaHei" panose="020B0503020204020204" charset="-122"/>
                <a:cs typeface="Microsoft YaHei" panose="020B0503020204020204" pitchFamily="34" charset="-120"/>
              </a:rPr>
              <a:t>編程任務闖關競技</a:t>
            </a:r>
            <a:endParaRPr lang="en-US" sz="1600" b="1" dirty="0">
              <a:solidFill>
                <a:srgbClr val="FFFFFF"/>
              </a:solidFill>
              <a:latin typeface="Microsoft YaHei" panose="020B0503020204020204" charset="-122"/>
              <a:ea typeface="Microsoft YaHei" panose="020B0503020204020204" charset="-122"/>
              <a:cs typeface="Microsoft YaHei" panose="020B0503020204020204" pitchFamily="34" charset="-120"/>
            </a:endParaRPr>
          </a:p>
        </p:txBody>
      </p:sp>
      <p:sp>
        <p:nvSpPr>
          <p:cNvPr id="6" name="Shape 4"/>
          <p:cNvSpPr/>
          <p:nvPr>
            <p:custDataLst>
              <p:tags r:id="rId4"/>
            </p:custDataLst>
          </p:nvPr>
        </p:nvSpPr>
        <p:spPr>
          <a:xfrm>
            <a:off x="1577213" y="1670685"/>
            <a:ext cx="2331720" cy="1554480"/>
          </a:xfrm>
          <a:prstGeom prst="rect">
            <a:avLst/>
          </a:prstGeom>
          <a:solidFill>
            <a:srgbClr val="3658E9"/>
          </a:solidFill>
          <a:effectLst>
            <a:outerShdw blurRad="38100" dist="19050" dir="8100000" algn="bl" rotWithShape="0">
              <a:srgbClr val="000000">
                <a:alpha val="15000"/>
              </a:srgbClr>
            </a:outerShdw>
          </a:effectLst>
        </p:spPr>
        <p:txBody>
          <a:bodyPr/>
          <a:lstStyle/>
          <a:p>
            <a:endParaRPr lang="zh-CN" altLang="en-US"/>
          </a:p>
        </p:txBody>
      </p:sp>
      <p:sp>
        <p:nvSpPr>
          <p:cNvPr id="7" name="Text 5"/>
          <p:cNvSpPr/>
          <p:nvPr>
            <p:custDataLst>
              <p:tags r:id="rId5"/>
            </p:custDataLst>
          </p:nvPr>
        </p:nvSpPr>
        <p:spPr>
          <a:xfrm>
            <a:off x="1577213" y="1716405"/>
            <a:ext cx="2331720" cy="1188720"/>
          </a:xfrm>
          <a:prstGeom prst="rect">
            <a:avLst/>
          </a:prstGeom>
          <a:noFill/>
        </p:spPr>
        <p:txBody>
          <a:bodyPr wrap="square" rtlCol="0" anchor="b"/>
          <a:lstStyle/>
          <a:p>
            <a:pPr marL="0" indent="0" algn="ctr">
              <a:buNone/>
            </a:pPr>
            <a:r>
              <a:rPr lang="en-US" sz="5000" b="1" dirty="0">
                <a:solidFill>
                  <a:srgbClr val="FFFFFF"/>
                </a:solidFill>
                <a:latin typeface="Arial" panose="020B0604020202020204" pitchFamily="34" charset="0"/>
                <a:ea typeface="Arial" panose="020B0604020202020204" pitchFamily="34" charset="-122"/>
                <a:cs typeface="Arial" panose="020B0604020202020204" pitchFamily="34" charset="-120"/>
              </a:rPr>
              <a:t>105</a:t>
            </a:r>
            <a:endParaRPr lang="en-US" sz="5000" dirty="0"/>
          </a:p>
        </p:txBody>
      </p:sp>
      <p:sp>
        <p:nvSpPr>
          <p:cNvPr id="8" name="Text 6"/>
          <p:cNvSpPr/>
          <p:nvPr>
            <p:custDataLst>
              <p:tags r:id="rId6"/>
            </p:custDataLst>
          </p:nvPr>
        </p:nvSpPr>
        <p:spPr>
          <a:xfrm>
            <a:off x="1577213" y="2905125"/>
            <a:ext cx="2331720" cy="301752"/>
          </a:xfrm>
          <a:prstGeom prst="rect">
            <a:avLst/>
          </a:prstGeom>
          <a:noFill/>
        </p:spPr>
        <p:txBody>
          <a:bodyPr wrap="square" rtlCol="0" anchor="t"/>
          <a:lstStyle/>
          <a:p>
            <a:pPr marL="0" indent="0" algn="ctr">
              <a:buNone/>
            </a:pPr>
            <a:r>
              <a:rPr lang="en-US" sz="1100" dirty="0">
                <a:solidFill>
                  <a:srgbClr val="FFFFFF"/>
                </a:solidFill>
                <a:latin typeface="Microsoft YaHei" panose="020B0503020204020204" charset="-122"/>
                <a:ea typeface="Microsoft YaHei" panose="020B0503020204020204" charset="-122"/>
                <a:cs typeface="Microsoft YaHei" panose="020B0503020204020204" pitchFamily="34" charset="-120"/>
              </a:rPr>
              <a:t>分</a:t>
            </a:r>
            <a:endParaRPr lang="en-US" sz="1100" dirty="0"/>
          </a:p>
        </p:txBody>
      </p:sp>
      <p:sp>
        <p:nvSpPr>
          <p:cNvPr id="2" name="Text 7"/>
          <p:cNvSpPr/>
          <p:nvPr>
            <p:custDataLst>
              <p:tags r:id="rId7"/>
            </p:custDataLst>
          </p:nvPr>
        </p:nvSpPr>
        <p:spPr>
          <a:xfrm>
            <a:off x="1581404" y="3316605"/>
            <a:ext cx="2633472" cy="1828800"/>
          </a:xfrm>
          <a:prstGeom prst="rect">
            <a:avLst/>
          </a:prstGeom>
          <a:noFill/>
        </p:spPr>
        <p:txBody>
          <a:bodyPr wrap="square" rtlCol="0" anchor="t"/>
          <a:lstStyle/>
          <a:p>
            <a:pPr marL="0" indent="0">
              <a:lnSpc>
                <a:spcPct val="150000"/>
              </a:lnSpc>
              <a:buNone/>
            </a:pPr>
            <a:r>
              <a:rPr lang="en-US" sz="1200" dirty="0">
                <a:solidFill>
                  <a:srgbClr val="1E293B"/>
                </a:solidFill>
                <a:latin typeface="Microsoft YaHei" panose="020B0503020204020204" charset="-122"/>
                <a:ea typeface="Microsoft YaHei" panose="020B0503020204020204" charset="-122"/>
                <a:cs typeface="Microsoft YaHei" panose="020B0503020204020204" pitchFamily="34" charset="-120"/>
              </a:rPr>
              <a:t>題量：35道關卡</a:t>
            </a:r>
            <a:endParaRPr lang="en-US" sz="1200" dirty="0"/>
          </a:p>
          <a:p>
            <a:pPr marL="0" indent="0">
              <a:lnSpc>
                <a:spcPct val="150000"/>
              </a:lnSpc>
              <a:buNone/>
            </a:pPr>
            <a:r>
              <a:rPr lang="en-US" sz="1200" dirty="0">
                <a:solidFill>
                  <a:srgbClr val="1E293B"/>
                </a:solidFill>
                <a:latin typeface="Microsoft YaHei" panose="020B0503020204020204" charset="-122"/>
                <a:ea typeface="Microsoft YaHei" panose="020B0503020204020204" charset="-122"/>
                <a:cs typeface="Microsoft YaHei" panose="020B0503020204020204" pitchFamily="34" charset="-120"/>
              </a:rPr>
              <a:t>每關最高：3分</a:t>
            </a:r>
            <a:endParaRPr lang="en-US" sz="1200" dirty="0"/>
          </a:p>
          <a:p>
            <a:pPr marL="0" indent="0">
              <a:lnSpc>
                <a:spcPct val="150000"/>
              </a:lnSpc>
              <a:buNone/>
            </a:pPr>
            <a:r>
              <a:rPr lang="en-US" sz="1200" b="1" dirty="0">
                <a:solidFill>
                  <a:srgbClr val="1E293B"/>
                </a:solidFill>
                <a:latin typeface="Microsoft YaHei" panose="020B0503020204020204" charset="-122"/>
                <a:ea typeface="Microsoft YaHei" panose="020B0503020204020204" charset="-122"/>
                <a:cs typeface="Microsoft YaHei" panose="020B0503020204020204" pitchFamily="34" charset="-120"/>
              </a:rPr>
              <a:t>評分構成：</a:t>
            </a:r>
            <a:endParaRPr lang="en-US" sz="1200" dirty="0"/>
          </a:p>
          <a:p>
            <a:pPr marL="0" indent="0">
              <a:lnSpc>
                <a:spcPct val="150000"/>
              </a:lnSpc>
              <a:buNone/>
            </a:pPr>
            <a:r>
              <a:rPr lang="en-US" sz="1100" dirty="0">
                <a:solidFill>
                  <a:srgbClr val="1E293B"/>
                </a:solidFill>
                <a:latin typeface="Microsoft YaHei" panose="020B0503020204020204" charset="-122"/>
                <a:ea typeface="Microsoft YaHei" panose="020B0503020204020204" charset="-122"/>
                <a:cs typeface="Microsoft YaHei" panose="020B0503020204020204" pitchFamily="34" charset="-120"/>
              </a:rPr>
              <a:t>  完成關卡任務 → 1分</a:t>
            </a:r>
            <a:endParaRPr lang="en-US" sz="1200" dirty="0"/>
          </a:p>
          <a:p>
            <a:pPr marL="0" indent="0">
              <a:lnSpc>
                <a:spcPct val="150000"/>
              </a:lnSpc>
              <a:buNone/>
            </a:pPr>
            <a:r>
              <a:rPr lang="en-US" sz="1100" dirty="0">
                <a:solidFill>
                  <a:srgbClr val="1E293B"/>
                </a:solidFill>
                <a:latin typeface="Microsoft YaHei" panose="020B0503020204020204" charset="-122"/>
                <a:ea typeface="Microsoft YaHei" panose="020B0503020204020204" charset="-122"/>
                <a:cs typeface="Microsoft YaHei" panose="020B0503020204020204" pitchFamily="34" charset="-120"/>
              </a:rPr>
              <a:t>  代碼行數優化 → +1分</a:t>
            </a:r>
            <a:endParaRPr lang="en-US" sz="1200" dirty="0"/>
          </a:p>
          <a:p>
            <a:pPr marL="0" indent="0">
              <a:lnSpc>
                <a:spcPct val="150000"/>
              </a:lnSpc>
              <a:buNone/>
            </a:pPr>
            <a:r>
              <a:rPr lang="en-US" sz="1100" dirty="0">
                <a:solidFill>
                  <a:srgbClr val="1E293B"/>
                </a:solidFill>
                <a:latin typeface="Microsoft YaHei" panose="020B0503020204020204" charset="-122"/>
                <a:ea typeface="Microsoft YaHei" panose="020B0503020204020204" charset="-122"/>
                <a:cs typeface="Microsoft YaHei" panose="020B0503020204020204" pitchFamily="34" charset="-120"/>
              </a:rPr>
              <a:t>  移動步數優化 → +1分</a:t>
            </a:r>
            <a:endParaRPr lang="en-US" sz="1200" dirty="0"/>
          </a:p>
        </p:txBody>
      </p:sp>
      <p:sp>
        <p:nvSpPr>
          <p:cNvPr id="10" name="Shape 8"/>
          <p:cNvSpPr/>
          <p:nvPr>
            <p:custDataLst>
              <p:tags r:id="rId8"/>
            </p:custDataLst>
          </p:nvPr>
        </p:nvSpPr>
        <p:spPr>
          <a:xfrm>
            <a:off x="4439285" y="1469390"/>
            <a:ext cx="2926080" cy="3805555"/>
          </a:xfrm>
          <a:prstGeom prst="rect">
            <a:avLst/>
          </a:prstGeom>
          <a:solidFill>
            <a:srgbClr val="F0F4FF"/>
          </a:solidFill>
          <a:ln w="9525">
            <a:solidFill>
              <a:srgbClr val="D0D5DD"/>
            </a:solidFill>
            <a:prstDash val="solid"/>
          </a:ln>
          <a:effectLst>
            <a:outerShdw blurRad="38100" dist="19050" dir="8100000" algn="bl" rotWithShape="0">
              <a:srgbClr val="000000">
                <a:alpha val="12000"/>
              </a:srgbClr>
            </a:outerShdw>
          </a:effectLst>
        </p:spPr>
        <p:txBody>
          <a:bodyPr/>
          <a:lstStyle/>
          <a:p>
            <a:endParaRPr lang="zh-CN" altLang="en-US"/>
          </a:p>
        </p:txBody>
      </p:sp>
      <p:sp>
        <p:nvSpPr>
          <p:cNvPr id="11" name="Shape 9"/>
          <p:cNvSpPr/>
          <p:nvPr>
            <p:custDataLst>
              <p:tags r:id="rId9"/>
            </p:custDataLst>
          </p:nvPr>
        </p:nvSpPr>
        <p:spPr>
          <a:xfrm>
            <a:off x="4439285" y="1122045"/>
            <a:ext cx="2926080" cy="347472"/>
          </a:xfrm>
          <a:prstGeom prst="rect">
            <a:avLst/>
          </a:prstGeom>
          <a:solidFill>
            <a:srgbClr val="4767F1"/>
          </a:solidFill>
          <a:effectLst>
            <a:outerShdw blurRad="38100" dist="19050" dir="8100000" algn="bl" rotWithShape="0">
              <a:srgbClr val="000000">
                <a:alpha val="12000"/>
              </a:srgbClr>
            </a:outerShdw>
          </a:effectLst>
        </p:spPr>
        <p:txBody>
          <a:bodyPr/>
          <a:lstStyle/>
          <a:p>
            <a:endParaRPr lang="zh-CN" altLang="en-US"/>
          </a:p>
        </p:txBody>
      </p:sp>
      <p:sp>
        <p:nvSpPr>
          <p:cNvPr id="12" name="Text 10"/>
          <p:cNvSpPr/>
          <p:nvPr>
            <p:custDataLst>
              <p:tags r:id="rId10"/>
            </p:custDataLst>
          </p:nvPr>
        </p:nvSpPr>
        <p:spPr>
          <a:xfrm>
            <a:off x="4439285" y="1122045"/>
            <a:ext cx="2926080" cy="347472"/>
          </a:xfrm>
          <a:prstGeom prst="rect">
            <a:avLst/>
          </a:prstGeom>
          <a:noFill/>
        </p:spPr>
        <p:txBody>
          <a:bodyPr wrap="square" rtlCol="0" anchor="ctr"/>
          <a:lstStyle/>
          <a:p>
            <a:pPr marL="0" indent="0" algn="ctr">
              <a:buNone/>
            </a:pPr>
            <a:r>
              <a:rPr lang="en-US" sz="1400" b="1" dirty="0">
                <a:solidFill>
                  <a:srgbClr val="FFFFFF"/>
                </a:solidFill>
                <a:latin typeface="Microsoft YaHei" panose="020B0503020204020204" charset="-122"/>
                <a:ea typeface="Microsoft YaHei" panose="020B0503020204020204" charset="-122"/>
                <a:cs typeface="Microsoft YaHei" panose="020B0503020204020204" pitchFamily="34" charset="-120"/>
              </a:rPr>
              <a:t>人工智能競技</a:t>
            </a:r>
            <a:endParaRPr lang="en-US" sz="1400" b="1" dirty="0">
              <a:solidFill>
                <a:srgbClr val="FFFFFF"/>
              </a:solidFill>
              <a:latin typeface="Microsoft YaHei" panose="020B0503020204020204" charset="-122"/>
              <a:ea typeface="Microsoft YaHei" panose="020B0503020204020204" charset="-122"/>
              <a:cs typeface="Microsoft YaHei" panose="020B0503020204020204" pitchFamily="34" charset="-120"/>
            </a:endParaRPr>
          </a:p>
        </p:txBody>
      </p:sp>
      <p:sp>
        <p:nvSpPr>
          <p:cNvPr id="13" name="Shape 11"/>
          <p:cNvSpPr/>
          <p:nvPr>
            <p:custDataLst>
              <p:tags r:id="rId11"/>
            </p:custDataLst>
          </p:nvPr>
        </p:nvSpPr>
        <p:spPr>
          <a:xfrm>
            <a:off x="4731893" y="1670685"/>
            <a:ext cx="2331720" cy="1554480"/>
          </a:xfrm>
          <a:prstGeom prst="rect">
            <a:avLst/>
          </a:prstGeom>
          <a:solidFill>
            <a:srgbClr val="F59E0B"/>
          </a:solidFill>
          <a:effectLst>
            <a:outerShdw blurRad="38100" dist="19050" dir="8100000" algn="bl" rotWithShape="0">
              <a:srgbClr val="000000">
                <a:alpha val="15000"/>
              </a:srgbClr>
            </a:outerShdw>
          </a:effectLst>
        </p:spPr>
        <p:txBody>
          <a:bodyPr/>
          <a:lstStyle/>
          <a:p>
            <a:endParaRPr lang="zh-CN" altLang="en-US"/>
          </a:p>
        </p:txBody>
      </p:sp>
      <p:sp>
        <p:nvSpPr>
          <p:cNvPr id="14" name="Text 12"/>
          <p:cNvSpPr/>
          <p:nvPr>
            <p:custDataLst>
              <p:tags r:id="rId12"/>
            </p:custDataLst>
          </p:nvPr>
        </p:nvSpPr>
        <p:spPr>
          <a:xfrm>
            <a:off x="4731893" y="1716405"/>
            <a:ext cx="2331720" cy="1188720"/>
          </a:xfrm>
          <a:prstGeom prst="rect">
            <a:avLst/>
          </a:prstGeom>
          <a:noFill/>
        </p:spPr>
        <p:txBody>
          <a:bodyPr wrap="square" rtlCol="0" anchor="b"/>
          <a:lstStyle/>
          <a:p>
            <a:pPr marL="0" indent="0" algn="ctr">
              <a:buNone/>
            </a:pPr>
            <a:r>
              <a:rPr lang="en-US" sz="5000" b="1" dirty="0">
                <a:solidFill>
                  <a:srgbClr val="FFFFFF"/>
                </a:solidFill>
                <a:latin typeface="Arial" panose="020B0604020202020204" pitchFamily="34" charset="0"/>
                <a:ea typeface="Arial" panose="020B0604020202020204" pitchFamily="34" charset="-122"/>
                <a:cs typeface="Arial" panose="020B0604020202020204" pitchFamily="34" charset="-120"/>
              </a:rPr>
              <a:t>14</a:t>
            </a:r>
            <a:endParaRPr lang="en-US" sz="5000" dirty="0"/>
          </a:p>
        </p:txBody>
      </p:sp>
      <p:sp>
        <p:nvSpPr>
          <p:cNvPr id="15" name="Text 13"/>
          <p:cNvSpPr/>
          <p:nvPr>
            <p:custDataLst>
              <p:tags r:id="rId13"/>
            </p:custDataLst>
          </p:nvPr>
        </p:nvSpPr>
        <p:spPr>
          <a:xfrm>
            <a:off x="4731893" y="2905125"/>
            <a:ext cx="2331720" cy="301752"/>
          </a:xfrm>
          <a:prstGeom prst="rect">
            <a:avLst/>
          </a:prstGeom>
          <a:noFill/>
        </p:spPr>
        <p:txBody>
          <a:bodyPr wrap="square" rtlCol="0" anchor="t"/>
          <a:lstStyle/>
          <a:p>
            <a:pPr marL="0" indent="0" algn="ctr">
              <a:buNone/>
            </a:pPr>
            <a:r>
              <a:rPr lang="en-US" sz="1100" dirty="0">
                <a:solidFill>
                  <a:srgbClr val="FFFFFF"/>
                </a:solidFill>
                <a:latin typeface="Microsoft YaHei" panose="020B0503020204020204" charset="-122"/>
                <a:ea typeface="Microsoft YaHei" panose="020B0503020204020204" charset="-122"/>
                <a:cs typeface="Microsoft YaHei" panose="020B0503020204020204" pitchFamily="34" charset="-120"/>
              </a:rPr>
              <a:t>分</a:t>
            </a:r>
            <a:endParaRPr lang="en-US" sz="1100" dirty="0"/>
          </a:p>
        </p:txBody>
      </p:sp>
      <p:sp>
        <p:nvSpPr>
          <p:cNvPr id="16" name="Text 14"/>
          <p:cNvSpPr/>
          <p:nvPr>
            <p:custDataLst>
              <p:tags r:id="rId14"/>
            </p:custDataLst>
          </p:nvPr>
        </p:nvSpPr>
        <p:spPr>
          <a:xfrm>
            <a:off x="4732274" y="3362325"/>
            <a:ext cx="2633472" cy="1828800"/>
          </a:xfrm>
          <a:prstGeom prst="rect">
            <a:avLst/>
          </a:prstGeom>
          <a:noFill/>
        </p:spPr>
        <p:txBody>
          <a:bodyPr wrap="square" rtlCol="0" anchor="t"/>
          <a:lstStyle/>
          <a:p>
            <a:pPr marL="0" indent="0">
              <a:lnSpc>
                <a:spcPct val="150000"/>
              </a:lnSpc>
              <a:buNone/>
            </a:pPr>
            <a:r>
              <a:rPr lang="en-US" sz="1200" dirty="0">
                <a:solidFill>
                  <a:srgbClr val="1E293B"/>
                </a:solidFill>
                <a:latin typeface="Microsoft YaHei" panose="020B0503020204020204" charset="-122"/>
                <a:ea typeface="Microsoft YaHei" panose="020B0503020204020204" charset="-122"/>
                <a:cs typeface="Microsoft YaHei" panose="020B0503020204020204" pitchFamily="34" charset="-120"/>
              </a:rPr>
              <a:t>題量：2道關卡</a:t>
            </a:r>
            <a:endParaRPr lang="en-US" sz="1200" dirty="0"/>
          </a:p>
          <a:p>
            <a:pPr marL="0" indent="0">
              <a:lnSpc>
                <a:spcPct val="150000"/>
              </a:lnSpc>
              <a:buNone/>
            </a:pPr>
            <a:r>
              <a:rPr lang="en-US" sz="1200" dirty="0">
                <a:solidFill>
                  <a:srgbClr val="1E293B"/>
                </a:solidFill>
                <a:latin typeface="Microsoft YaHei" panose="020B0503020204020204" charset="-122"/>
                <a:ea typeface="Microsoft YaHei" panose="020B0503020204020204" charset="-122"/>
                <a:cs typeface="Microsoft YaHei" panose="020B0503020204020204" pitchFamily="34" charset="-120"/>
              </a:rPr>
              <a:t>每關最高：7分</a:t>
            </a:r>
            <a:endParaRPr lang="en-US" sz="1200" dirty="0"/>
          </a:p>
          <a:p>
            <a:pPr marL="0" indent="0">
              <a:lnSpc>
                <a:spcPct val="150000"/>
              </a:lnSpc>
              <a:buNone/>
            </a:pPr>
            <a:r>
              <a:rPr lang="en-US" sz="1200" b="1" dirty="0">
                <a:solidFill>
                  <a:srgbClr val="1E293B"/>
                </a:solidFill>
                <a:latin typeface="Microsoft YaHei" panose="020B0503020204020204" charset="-122"/>
                <a:ea typeface="Microsoft YaHei" panose="020B0503020204020204" charset="-122"/>
                <a:cs typeface="Microsoft YaHei" panose="020B0503020204020204" pitchFamily="34" charset="-120"/>
              </a:rPr>
              <a:t>評分構成：</a:t>
            </a:r>
            <a:endParaRPr lang="en-US" sz="1200" dirty="0"/>
          </a:p>
          <a:p>
            <a:pPr marL="0" indent="0">
              <a:lnSpc>
                <a:spcPct val="150000"/>
              </a:lnSpc>
              <a:buNone/>
            </a:pPr>
            <a:r>
              <a:rPr lang="en-US" sz="1100" dirty="0">
                <a:solidFill>
                  <a:srgbClr val="1E293B"/>
                </a:solidFill>
                <a:latin typeface="Microsoft YaHei" panose="020B0503020204020204" charset="-122"/>
                <a:ea typeface="Microsoft YaHei" panose="020B0503020204020204" charset="-122"/>
                <a:cs typeface="Microsoft YaHei" panose="020B0503020204020204" pitchFamily="34" charset="-120"/>
              </a:rPr>
              <a:t>  模型訓練+完成任務 → 最高5分</a:t>
            </a:r>
            <a:endParaRPr lang="en-US" sz="1200" dirty="0"/>
          </a:p>
          <a:p>
            <a:pPr marL="0" indent="0">
              <a:lnSpc>
                <a:spcPct val="150000"/>
              </a:lnSpc>
              <a:buNone/>
            </a:pPr>
            <a:r>
              <a:rPr lang="en-US" sz="1100" dirty="0">
                <a:solidFill>
                  <a:srgbClr val="1E293B"/>
                </a:solidFill>
                <a:latin typeface="Microsoft YaHei" panose="020B0503020204020204" charset="-122"/>
                <a:ea typeface="Microsoft YaHei" panose="020B0503020204020204" charset="-122"/>
                <a:cs typeface="Microsoft YaHei" panose="020B0503020204020204" pitchFamily="34" charset="-120"/>
              </a:rPr>
              <a:t>  代碼行數優化 → +1分</a:t>
            </a:r>
            <a:endParaRPr lang="en-US" sz="1200" dirty="0"/>
          </a:p>
          <a:p>
            <a:pPr marL="0" indent="0">
              <a:lnSpc>
                <a:spcPct val="150000"/>
              </a:lnSpc>
              <a:buNone/>
            </a:pPr>
            <a:r>
              <a:rPr lang="en-US" sz="1100" dirty="0">
                <a:solidFill>
                  <a:srgbClr val="1E293B"/>
                </a:solidFill>
                <a:latin typeface="Microsoft YaHei" panose="020B0503020204020204" charset="-122"/>
                <a:ea typeface="Microsoft YaHei" panose="020B0503020204020204" charset="-122"/>
                <a:cs typeface="Microsoft YaHei" panose="020B0503020204020204" pitchFamily="34" charset="-120"/>
              </a:rPr>
              <a:t>  移動步數優化 → +1分</a:t>
            </a:r>
            <a:endParaRPr lang="en-US" sz="1200" dirty="0"/>
          </a:p>
          <a:p>
            <a:pPr marL="0" indent="0">
              <a:lnSpc>
                <a:spcPct val="150000"/>
              </a:lnSpc>
              <a:buNone/>
            </a:pPr>
            <a:r>
              <a:rPr lang="en-US" sz="1000" dirty="0">
                <a:solidFill>
                  <a:srgbClr val="64748B"/>
                </a:solidFill>
                <a:latin typeface="Microsoft YaHei" panose="020B0503020204020204" charset="-122"/>
                <a:ea typeface="Microsoft YaHei" panose="020B0503020204020204" charset="-122"/>
                <a:cs typeface="Microsoft YaHei" panose="020B0503020204020204" pitchFamily="34" charset="-120"/>
              </a:rPr>
              <a:t>（通過分類標注、調參訓練模型）</a:t>
            </a:r>
            <a:endParaRPr lang="en-US" sz="1200" dirty="0"/>
          </a:p>
        </p:txBody>
      </p:sp>
      <p:sp>
        <p:nvSpPr>
          <p:cNvPr id="17" name="Shape 15"/>
          <p:cNvSpPr/>
          <p:nvPr>
            <p:custDataLst>
              <p:tags r:id="rId15"/>
            </p:custDataLst>
          </p:nvPr>
        </p:nvSpPr>
        <p:spPr>
          <a:xfrm>
            <a:off x="7593965" y="1469390"/>
            <a:ext cx="2926080" cy="3804920"/>
          </a:xfrm>
          <a:prstGeom prst="rect">
            <a:avLst/>
          </a:prstGeom>
          <a:solidFill>
            <a:srgbClr val="F0F4FF"/>
          </a:solidFill>
          <a:ln w="9525">
            <a:solidFill>
              <a:srgbClr val="D0D5DD"/>
            </a:solidFill>
            <a:prstDash val="solid"/>
          </a:ln>
          <a:effectLst>
            <a:outerShdw blurRad="38100" dist="19050" dir="8100000" algn="bl" rotWithShape="0">
              <a:srgbClr val="000000">
                <a:alpha val="12000"/>
              </a:srgbClr>
            </a:outerShdw>
          </a:effectLst>
        </p:spPr>
        <p:txBody>
          <a:bodyPr/>
          <a:lstStyle/>
          <a:p>
            <a:endParaRPr lang="zh-CN" altLang="en-US"/>
          </a:p>
        </p:txBody>
      </p:sp>
      <p:sp>
        <p:nvSpPr>
          <p:cNvPr id="18" name="Shape 16"/>
          <p:cNvSpPr/>
          <p:nvPr>
            <p:custDataLst>
              <p:tags r:id="rId16"/>
            </p:custDataLst>
          </p:nvPr>
        </p:nvSpPr>
        <p:spPr>
          <a:xfrm>
            <a:off x="7593965" y="1122045"/>
            <a:ext cx="2926080" cy="347472"/>
          </a:xfrm>
          <a:prstGeom prst="rect">
            <a:avLst/>
          </a:prstGeom>
          <a:solidFill>
            <a:srgbClr val="4767F1"/>
          </a:solidFill>
          <a:effectLst>
            <a:outerShdw blurRad="38100" dist="19050" dir="8100000" algn="bl" rotWithShape="0">
              <a:srgbClr val="000000">
                <a:alpha val="12000"/>
              </a:srgbClr>
            </a:outerShdw>
          </a:effectLst>
        </p:spPr>
        <p:txBody>
          <a:bodyPr/>
          <a:lstStyle/>
          <a:p>
            <a:endParaRPr lang="zh-CN" altLang="en-US"/>
          </a:p>
        </p:txBody>
      </p:sp>
      <p:sp>
        <p:nvSpPr>
          <p:cNvPr id="19" name="Text 17"/>
          <p:cNvSpPr/>
          <p:nvPr>
            <p:custDataLst>
              <p:tags r:id="rId17"/>
            </p:custDataLst>
          </p:nvPr>
        </p:nvSpPr>
        <p:spPr>
          <a:xfrm>
            <a:off x="7593965" y="1122045"/>
            <a:ext cx="2926080" cy="347472"/>
          </a:xfrm>
          <a:prstGeom prst="rect">
            <a:avLst/>
          </a:prstGeom>
          <a:noFill/>
        </p:spPr>
        <p:txBody>
          <a:bodyPr wrap="square" rtlCol="0" anchor="ctr"/>
          <a:lstStyle/>
          <a:p>
            <a:pPr marL="0" indent="0" algn="ctr">
              <a:buNone/>
            </a:pPr>
            <a:r>
              <a:rPr lang="en-US" sz="1400" b="1" dirty="0">
                <a:solidFill>
                  <a:srgbClr val="FFFFFF"/>
                </a:solidFill>
                <a:latin typeface="Microsoft YaHei" panose="020B0503020204020204" charset="-122"/>
                <a:ea typeface="Microsoft YaHei" panose="020B0503020204020204" charset="-122"/>
                <a:cs typeface="Microsoft YaHei" panose="020B0503020204020204" pitchFamily="34" charset="-120"/>
              </a:rPr>
              <a:t>硬件挑戰任務</a:t>
            </a:r>
            <a:r>
              <a:rPr lang="zh-CN" altLang="en-US" sz="1400" b="1" dirty="0">
                <a:solidFill>
                  <a:srgbClr val="FFFFFF"/>
                </a:solidFill>
                <a:latin typeface="Microsoft YaHei" panose="020B0503020204020204" charset="-122"/>
                <a:ea typeface="Microsoft YaHei" panose="020B0503020204020204" charset="-122"/>
                <a:cs typeface="Microsoft YaHei" panose="020B0503020204020204" pitchFamily="34" charset="-120"/>
              </a:rPr>
              <a:t>（僅限決賽）</a:t>
            </a:r>
            <a:endParaRPr lang="en-US" sz="1400" b="1" dirty="0">
              <a:solidFill>
                <a:srgbClr val="FFFFFF"/>
              </a:solidFill>
              <a:latin typeface="Microsoft YaHei" panose="020B0503020204020204" charset="-122"/>
              <a:ea typeface="Microsoft YaHei" panose="020B0503020204020204" charset="-122"/>
              <a:cs typeface="Microsoft YaHei" panose="020B0503020204020204" pitchFamily="34" charset="-120"/>
            </a:endParaRPr>
          </a:p>
        </p:txBody>
      </p:sp>
      <p:sp>
        <p:nvSpPr>
          <p:cNvPr id="20" name="Shape 18"/>
          <p:cNvSpPr/>
          <p:nvPr>
            <p:custDataLst>
              <p:tags r:id="rId18"/>
            </p:custDataLst>
          </p:nvPr>
        </p:nvSpPr>
        <p:spPr>
          <a:xfrm>
            <a:off x="7886573" y="1670685"/>
            <a:ext cx="2331720" cy="1554480"/>
          </a:xfrm>
          <a:prstGeom prst="rect">
            <a:avLst/>
          </a:prstGeom>
          <a:solidFill>
            <a:srgbClr val="10B981"/>
          </a:solidFill>
          <a:effectLst>
            <a:outerShdw blurRad="38100" dist="19050" dir="8100000" algn="bl" rotWithShape="0">
              <a:srgbClr val="000000">
                <a:alpha val="15000"/>
              </a:srgbClr>
            </a:outerShdw>
          </a:effectLst>
        </p:spPr>
        <p:txBody>
          <a:bodyPr/>
          <a:lstStyle/>
          <a:p>
            <a:endParaRPr lang="zh-CN" altLang="en-US"/>
          </a:p>
        </p:txBody>
      </p:sp>
      <p:sp>
        <p:nvSpPr>
          <p:cNvPr id="21" name="Text 19"/>
          <p:cNvSpPr/>
          <p:nvPr>
            <p:custDataLst>
              <p:tags r:id="rId19"/>
            </p:custDataLst>
          </p:nvPr>
        </p:nvSpPr>
        <p:spPr>
          <a:xfrm>
            <a:off x="7886573" y="1716405"/>
            <a:ext cx="2331720" cy="1188720"/>
          </a:xfrm>
          <a:prstGeom prst="rect">
            <a:avLst/>
          </a:prstGeom>
          <a:noFill/>
        </p:spPr>
        <p:txBody>
          <a:bodyPr wrap="square" rtlCol="0" anchor="b"/>
          <a:lstStyle/>
          <a:p>
            <a:pPr marL="0" indent="0" algn="ctr">
              <a:buNone/>
            </a:pPr>
            <a:r>
              <a:rPr lang="en-US" sz="5000" b="1" dirty="0">
                <a:solidFill>
                  <a:srgbClr val="FFFFFF"/>
                </a:solidFill>
                <a:latin typeface="Arial" panose="020B0604020202020204" pitchFamily="34" charset="0"/>
                <a:ea typeface="Arial" panose="020B0604020202020204" pitchFamily="34" charset="-122"/>
                <a:cs typeface="Arial" panose="020B0604020202020204" pitchFamily="34" charset="-120"/>
              </a:rPr>
              <a:t>30</a:t>
            </a:r>
            <a:endParaRPr lang="en-US" sz="5000" dirty="0"/>
          </a:p>
        </p:txBody>
      </p:sp>
      <p:sp>
        <p:nvSpPr>
          <p:cNvPr id="22" name="Text 20"/>
          <p:cNvSpPr/>
          <p:nvPr/>
        </p:nvSpPr>
        <p:spPr>
          <a:xfrm>
            <a:off x="7886573" y="2905125"/>
            <a:ext cx="2331720" cy="301752"/>
          </a:xfrm>
          <a:prstGeom prst="rect">
            <a:avLst/>
          </a:prstGeom>
          <a:noFill/>
        </p:spPr>
        <p:txBody>
          <a:bodyPr wrap="square" rtlCol="0" anchor="t"/>
          <a:lstStyle/>
          <a:p>
            <a:pPr marL="0" indent="0" algn="ctr">
              <a:buNone/>
            </a:pPr>
            <a:endParaRPr lang="en-US" sz="1100" dirty="0"/>
          </a:p>
        </p:txBody>
      </p:sp>
      <p:sp>
        <p:nvSpPr>
          <p:cNvPr id="23" name="Text 21"/>
          <p:cNvSpPr/>
          <p:nvPr>
            <p:custDataLst>
              <p:tags r:id="rId20"/>
            </p:custDataLst>
          </p:nvPr>
        </p:nvSpPr>
        <p:spPr>
          <a:xfrm>
            <a:off x="7883779" y="3362325"/>
            <a:ext cx="2633472" cy="1828800"/>
          </a:xfrm>
          <a:prstGeom prst="rect">
            <a:avLst/>
          </a:prstGeom>
          <a:noFill/>
        </p:spPr>
        <p:txBody>
          <a:bodyPr wrap="square" rtlCol="0" anchor="t"/>
          <a:lstStyle/>
          <a:p>
            <a:pPr marL="0" indent="0">
              <a:lnSpc>
                <a:spcPct val="150000"/>
              </a:lnSpc>
              <a:buNone/>
            </a:pPr>
            <a:r>
              <a:rPr lang="en-US" sz="1200" dirty="0">
                <a:solidFill>
                  <a:srgbClr val="1E293B"/>
                </a:solidFill>
                <a:latin typeface="Microsoft YaHei" panose="020B0503020204020204" charset="-122"/>
                <a:ea typeface="Microsoft YaHei" panose="020B0503020204020204" charset="-122"/>
                <a:cs typeface="Microsoft YaHei" panose="020B0503020204020204" pitchFamily="34" charset="-120"/>
              </a:rPr>
              <a:t>滿分：30分</a:t>
            </a:r>
            <a:endParaRPr lang="en-US" sz="1200" dirty="0"/>
          </a:p>
          <a:p>
            <a:pPr marL="0" indent="0">
              <a:lnSpc>
                <a:spcPct val="150000"/>
              </a:lnSpc>
              <a:buNone/>
            </a:pPr>
            <a:r>
              <a:rPr lang="en-US" sz="1200" dirty="0">
                <a:solidFill>
                  <a:srgbClr val="1E293B"/>
                </a:solidFill>
                <a:latin typeface="Microsoft YaHei" panose="020B0503020204020204" charset="-122"/>
                <a:ea typeface="Microsoft YaHei" panose="020B0503020204020204" charset="-122"/>
                <a:cs typeface="Microsoft YaHei" panose="020B0503020204020204" pitchFamily="34" charset="-120"/>
              </a:rPr>
              <a:t>限時：20分鐘</a:t>
            </a:r>
            <a:endParaRPr lang="en-US" sz="1200" dirty="0"/>
          </a:p>
          <a:p>
            <a:pPr marL="0" indent="0">
              <a:lnSpc>
                <a:spcPct val="150000"/>
              </a:lnSpc>
              <a:buNone/>
            </a:pPr>
            <a:endParaRPr lang="en-US" sz="1200" dirty="0"/>
          </a:p>
          <a:p>
            <a:pPr marL="0" indent="0">
              <a:lnSpc>
                <a:spcPct val="150000"/>
              </a:lnSpc>
              <a:buNone/>
            </a:pPr>
            <a:r>
              <a:rPr lang="en-US" sz="1200" dirty="0">
                <a:solidFill>
                  <a:srgbClr val="1E293B"/>
                </a:solidFill>
                <a:latin typeface="Microsoft YaHei" panose="020B0503020204020204" charset="-122"/>
                <a:ea typeface="Microsoft YaHei" panose="020B0503020204020204" charset="-122"/>
                <a:cs typeface="Microsoft YaHei" panose="020B0503020204020204" pitchFamily="34" charset="-120"/>
              </a:rPr>
              <a:t>僅錦標賽/總決賽設置</a:t>
            </a:r>
            <a:endParaRPr lang="en-US" sz="1200" dirty="0"/>
          </a:p>
          <a:p>
            <a:pPr marL="0" indent="0">
              <a:lnSpc>
                <a:spcPct val="150000"/>
              </a:lnSpc>
              <a:buNone/>
            </a:pPr>
            <a:r>
              <a:rPr lang="en-US" sz="1200" dirty="0">
                <a:solidFill>
                  <a:srgbClr val="1E293B"/>
                </a:solidFill>
                <a:latin typeface="Microsoft YaHei" panose="020B0503020204020204" charset="-122"/>
                <a:ea typeface="Microsoft YaHei" panose="020B0503020204020204" charset="-122"/>
                <a:cs typeface="Microsoft YaHei" panose="020B0503020204020204" pitchFamily="34" charset="-120"/>
              </a:rPr>
              <a:t>現場抽取1個任務</a:t>
            </a:r>
            <a:endParaRPr lang="en-US" sz="1200" dirty="0"/>
          </a:p>
          <a:p>
            <a:pPr marL="0" indent="0">
              <a:lnSpc>
                <a:spcPct val="150000"/>
              </a:lnSpc>
              <a:buNone/>
            </a:pPr>
            <a:r>
              <a:rPr lang="en-US" sz="1200" dirty="0">
                <a:solidFill>
                  <a:srgbClr val="1E293B"/>
                </a:solidFill>
                <a:latin typeface="Microsoft YaHei" panose="020B0503020204020204" charset="-122"/>
                <a:ea typeface="Microsoft YaHei" panose="020B0503020204020204" charset="-122"/>
                <a:cs typeface="Microsoft YaHei" panose="020B0503020204020204" pitchFamily="34" charset="-120"/>
              </a:rPr>
              <a:t>評委會判定成功與否</a:t>
            </a:r>
            <a:endParaRPr lang="en-US" sz="1200" dirty="0"/>
          </a:p>
        </p:txBody>
      </p:sp>
      <p:sp>
        <p:nvSpPr>
          <p:cNvPr id="28" name="Text 13"/>
          <p:cNvSpPr/>
          <p:nvPr>
            <p:custDataLst>
              <p:tags r:id="rId21"/>
            </p:custDataLst>
          </p:nvPr>
        </p:nvSpPr>
        <p:spPr>
          <a:xfrm>
            <a:off x="7895463" y="2923540"/>
            <a:ext cx="2331720" cy="301752"/>
          </a:xfrm>
          <a:prstGeom prst="rect">
            <a:avLst/>
          </a:prstGeom>
          <a:noFill/>
        </p:spPr>
        <p:txBody>
          <a:bodyPr wrap="square" rtlCol="0" anchor="t"/>
          <a:lstStyle/>
          <a:p>
            <a:pPr marL="0" indent="0" algn="ctr">
              <a:buNone/>
            </a:pPr>
            <a:r>
              <a:rPr lang="en-US" sz="1100" dirty="0">
                <a:solidFill>
                  <a:srgbClr val="FFFFFF"/>
                </a:solidFill>
                <a:latin typeface="Microsoft YaHei" panose="020B0503020204020204" charset="-122"/>
                <a:ea typeface="Microsoft YaHei" panose="020B0503020204020204" charset="-122"/>
                <a:cs typeface="Microsoft YaHei" panose="020B0503020204020204" pitchFamily="34" charset="-120"/>
              </a:rPr>
              <a:t>分</a:t>
            </a:r>
            <a:endParaRPr lang="en-US" sz="1100" dirty="0"/>
          </a:p>
        </p:txBody>
      </p:sp>
      <p:sp>
        <p:nvSpPr>
          <p:cNvPr id="29" name="文本框 28"/>
          <p:cNvSpPr txBox="1"/>
          <p:nvPr/>
        </p:nvSpPr>
        <p:spPr>
          <a:xfrm>
            <a:off x="3725719" y="5735450"/>
            <a:ext cx="4353164" cy="370840"/>
          </a:xfrm>
          <a:prstGeom prst="rect">
            <a:avLst/>
          </a:prstGeom>
          <a:noFill/>
        </p:spPr>
        <p:txBody>
          <a:bodyPr wrap="square" rtlCol="0">
            <a:spAutoFit/>
          </a:bodyPr>
          <a:lstStyle/>
          <a:p>
            <a:r>
              <a:rPr lang="zh-CN" altLang="en-US" sz="1400" b="1" dirty="0">
                <a:solidFill>
                  <a:srgbClr val="3658E9"/>
                </a:solidFill>
                <a:latin typeface="Microsoft YaHei" panose="020B0503020204020204" charset="-122"/>
                <a:cs typeface="Microsoft YaHei" panose="020B0503020204020204" charset="-122"/>
                <a:sym typeface="+mn-ea"/>
              </a:rPr>
              <a:t>編程任務闖關</a:t>
            </a:r>
            <a:r>
              <a:rPr lang="en-US" altLang="zh-CN" sz="1400" b="1" dirty="0">
                <a:solidFill>
                  <a:srgbClr val="3658E9"/>
                </a:solidFill>
                <a:latin typeface="Microsoft YaHei" panose="020B0503020204020204" charset="-122"/>
                <a:cs typeface="Microsoft YaHei" panose="020B0503020204020204" charset="-122"/>
                <a:sym typeface="+mn-ea"/>
              </a:rPr>
              <a:t>+</a:t>
            </a:r>
            <a:r>
              <a:rPr lang="zh-CN" altLang="en-US" sz="1400" b="1" dirty="0">
                <a:solidFill>
                  <a:srgbClr val="3658E9"/>
                </a:solidFill>
                <a:latin typeface="Microsoft YaHei" panose="020B0503020204020204" charset="-122"/>
                <a:cs typeface="Microsoft YaHei" panose="020B0503020204020204" charset="-122"/>
                <a:sym typeface="+mn-ea"/>
              </a:rPr>
              <a:t>人工智能</a:t>
            </a:r>
            <a:r>
              <a:rPr lang="zh-CN" altLang="en-US" sz="1400" b="1" dirty="0">
                <a:solidFill>
                  <a:srgbClr val="3658E9"/>
                </a:solidFill>
                <a:latin typeface="Microsoft YaHei" panose="020B0503020204020204" charset="-122"/>
                <a:cs typeface="Microsoft YaHei" panose="020B0503020204020204" charset="-122"/>
                <a:sym typeface="+mn-ea"/>
              </a:rPr>
              <a:t>競技合計競賽時長</a:t>
            </a:r>
            <a:r>
              <a:rPr lang="en-US" altLang="zh-CN" sz="1400" b="1" dirty="0">
                <a:solidFill>
                  <a:srgbClr val="3658E9"/>
                </a:solidFill>
                <a:latin typeface="Microsoft YaHei" panose="020B0503020204020204" charset="-122"/>
                <a:cs typeface="Microsoft YaHei" panose="020B0503020204020204" charset="-122"/>
                <a:sym typeface="+mn-ea"/>
              </a:rPr>
              <a:t>60</a:t>
            </a:r>
            <a:r>
              <a:rPr lang="zh-CN" altLang="en-US" sz="1400" b="1" dirty="0">
                <a:solidFill>
                  <a:srgbClr val="3658E9"/>
                </a:solidFill>
                <a:latin typeface="Microsoft YaHei" panose="020B0503020204020204" charset="-122"/>
                <a:cs typeface="Microsoft YaHei" panose="020B0503020204020204" charset="-122"/>
                <a:sym typeface="+mn-ea"/>
              </a:rPr>
              <a:t>分鐘</a:t>
            </a:r>
            <a:endParaRPr lang="zh-CN" altLang="en-US" sz="1400" b="1" dirty="0">
              <a:solidFill>
                <a:srgbClr val="3658E9"/>
              </a:solidFill>
              <a:latin typeface="Microsoft YaHei" panose="020B0503020204020204" charset="-122"/>
              <a:cs typeface="Microsoft YaHei" panose="020B0503020204020204" charset="-122"/>
              <a:sym typeface="+mn-ea"/>
            </a:endParaRPr>
          </a:p>
        </p:txBody>
      </p:sp>
      <p:sp>
        <p:nvSpPr>
          <p:cNvPr id="9" name="文本框 8"/>
          <p:cNvSpPr txBox="1"/>
          <p:nvPr/>
        </p:nvSpPr>
        <p:spPr>
          <a:xfrm>
            <a:off x="356235" y="179070"/>
            <a:ext cx="10053796" cy="650240"/>
          </a:xfrm>
          <a:prstGeom prst="rect">
            <a:avLst/>
          </a:prstGeom>
          <a:noFill/>
        </p:spPr>
        <p:txBody>
          <a:bodyPr wrap="square" rtlCol="0">
            <a:noAutofit/>
          </a:bodyPr>
          <a:lstStyle/>
          <a:p>
            <a:r>
              <a:rPr lang="zh-CN" altLang="en-US" sz="1400" b="1" dirty="0">
                <a:solidFill>
                  <a:srgbClr val="3658E9"/>
                </a:solidFill>
                <a:latin typeface="Microsoft YaHei" panose="020B0503020204020204" charset="-122"/>
                <a:cs typeface="Microsoft YaHei" panose="020B0503020204020204" charset="-122"/>
                <a:sym typeface="+mn-ea"/>
              </a:rPr>
              <a:t>2025-2026學年澳門中小學信息技術創新與實踐比賽——快叮島</a:t>
            </a:r>
            <a:r>
              <a:rPr lang="en-US" altLang="zh-CN" sz="1400" b="1" dirty="0">
                <a:solidFill>
                  <a:srgbClr val="3658E9"/>
                </a:solidFill>
                <a:latin typeface="Microsoft YaHei" panose="020B0503020204020204" charset="-122"/>
                <a:cs typeface="Microsoft YaHei" panose="020B0503020204020204" charset="-122"/>
                <a:sym typeface="+mn-ea"/>
              </a:rPr>
              <a:t>AI</a:t>
            </a:r>
            <a:r>
              <a:rPr lang="zh-CN" altLang="en-US" sz="1400" b="1" dirty="0">
                <a:solidFill>
                  <a:srgbClr val="3658E9"/>
                </a:solidFill>
                <a:latin typeface="Microsoft YaHei" panose="020B0503020204020204" charset="-122"/>
                <a:cs typeface="Microsoft YaHei" panose="020B0503020204020204" charset="-122"/>
                <a:sym typeface="+mn-ea"/>
              </a:rPr>
              <a:t>領袖編程競賽</a:t>
            </a:r>
            <a:endParaRPr lang="zh-CN" altLang="en-US" sz="1400" b="1" dirty="0">
              <a:solidFill>
                <a:srgbClr val="3658E9"/>
              </a:solidFill>
              <a:latin typeface="Microsoft YaHei" panose="020B0503020204020204" charset="-122"/>
              <a:cs typeface="Microsoft YaHei" panose="020B0503020204020204"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235" y="179070"/>
            <a:ext cx="7611745" cy="370840"/>
          </a:xfrm>
          <a:prstGeom prst="rect">
            <a:avLst/>
          </a:prstGeom>
          <a:noFill/>
        </p:spPr>
        <p:txBody>
          <a:bodyPr wrap="none">
            <a:spAutoFit/>
          </a:bodyPr>
          <a:lstStyle/>
          <a:p>
            <a:r>
              <a:rPr lang="zh-CN" altLang="en-US" sz="1400" b="1">
                <a:solidFill>
                  <a:srgbClr val="3658E9"/>
                </a:solidFill>
                <a:latin typeface="Microsoft YaHei" panose="020B0503020204020204" charset="-122"/>
                <a:ea typeface="Microsoft YaHei" panose="020B0503020204020204" charset="-122"/>
                <a:cs typeface="Microsoft YaHei" panose="020B0503020204020204" charset="-122"/>
              </a:rPr>
              <a:t>2025-2026學年澳門中小學信息技術創新與實踐比賽——快叮島AI領袖編程競賽——賽規介紹</a:t>
            </a:r>
            <a:endParaRPr lang="zh-CN" altLang="en-US" sz="1400" b="1">
              <a:solidFill>
                <a:srgbClr val="3658E9"/>
              </a:solidFill>
              <a:latin typeface="Microsoft YaHei" panose="020B0503020204020204" charset="-122"/>
              <a:ea typeface="Microsoft YaHei" panose="020B0503020204020204" charset="-122"/>
              <a:cs typeface="Microsoft YaHei" panose="020B0503020204020204" charset="-122"/>
            </a:endParaRPr>
          </a:p>
        </p:txBody>
      </p:sp>
      <p:sp>
        <p:nvSpPr>
          <p:cNvPr id="3" name="Rectangle 2"/>
          <p:cNvSpPr/>
          <p:nvPr/>
        </p:nvSpPr>
        <p:spPr>
          <a:xfrm>
            <a:off x="0" y="685800"/>
            <a:ext cx="12192000" cy="457200"/>
          </a:xfrm>
          <a:prstGeom prst="rect">
            <a:avLst/>
          </a:prstGeom>
          <a:solidFill>
            <a:srgbClr val="4767F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457200" y="685800"/>
            <a:ext cx="11277600" cy="457200"/>
          </a:xfrm>
          <a:prstGeom prst="rect">
            <a:avLst/>
          </a:prstGeom>
          <a:noFill/>
        </p:spPr>
        <p:txBody>
          <a:bodyPr wrap="none" anchor="ctr">
            <a:spAutoFit/>
          </a:bodyPr>
          <a:lstStyle/>
          <a:p>
            <a:pPr algn="l"/>
            <a:r>
              <a:rPr lang="zh-CN" sz="1800" b="1">
                <a:solidFill>
                  <a:srgbClr val="FFFFFF"/>
                </a:solidFill>
                <a:latin typeface="Microsoft YaHei" panose="020B0503020204020204" charset="-122"/>
              </a:rPr>
              <a:t>競賽規則概覽</a:t>
            </a:r>
            <a:endParaRPr lang="zh-CN" sz="1800" b="1">
              <a:solidFill>
                <a:srgbClr val="FFFFFF"/>
              </a:solidFill>
              <a:latin typeface="Microsoft YaHei" panose="020B0503020204020204" charset="-122"/>
            </a:endParaRPr>
          </a:p>
        </p:txBody>
      </p:sp>
      <p:sp>
        <p:nvSpPr>
          <p:cNvPr id="5" name="Rectangle 4"/>
          <p:cNvSpPr/>
          <p:nvPr>
            <p:custDataLst>
              <p:tags r:id="rId1"/>
            </p:custDataLst>
          </p:nvPr>
        </p:nvSpPr>
        <p:spPr>
          <a:xfrm>
            <a:off x="457200" y="1295400"/>
            <a:ext cx="3657600" cy="50292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ectangle 5"/>
          <p:cNvSpPr/>
          <p:nvPr>
            <p:custDataLst>
              <p:tags r:id="rId2"/>
            </p:custDataLst>
          </p:nvPr>
        </p:nvSpPr>
        <p:spPr>
          <a:xfrm>
            <a:off x="457200" y="1295400"/>
            <a:ext cx="3657600" cy="304800"/>
          </a:xfrm>
          <a:prstGeom prst="rect">
            <a:avLst/>
          </a:prstGeom>
          <a:solidFill>
            <a:srgbClr val="4767F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TextBox 6"/>
          <p:cNvSpPr txBox="1"/>
          <p:nvPr>
            <p:custDataLst>
              <p:tags r:id="rId3"/>
            </p:custDataLst>
          </p:nvPr>
        </p:nvSpPr>
        <p:spPr>
          <a:xfrm>
            <a:off x="457200" y="1295400"/>
            <a:ext cx="3657600" cy="304800"/>
          </a:xfrm>
          <a:prstGeom prst="rect">
            <a:avLst/>
          </a:prstGeom>
          <a:noFill/>
        </p:spPr>
        <p:txBody>
          <a:bodyPr wrap="none" anchor="ctr">
            <a:spAutoFit/>
          </a:bodyPr>
          <a:lstStyle/>
          <a:p>
            <a:pPr algn="ctr"/>
            <a:r>
              <a:rPr lang="zh-CN" sz="1400" b="1">
                <a:solidFill>
                  <a:srgbClr val="FFFFFF"/>
                </a:solidFill>
                <a:latin typeface="Microsoft YaHei" panose="020B0503020204020204" charset="-122"/>
              </a:rPr>
              <a:t>一、競賽簡介</a:t>
            </a:r>
            <a:endParaRPr lang="zh-CN" sz="1400" b="1">
              <a:solidFill>
                <a:srgbClr val="FFFFFF"/>
              </a:solidFill>
              <a:latin typeface="Microsoft YaHei" panose="020B0503020204020204" charset="-122"/>
            </a:endParaRPr>
          </a:p>
        </p:txBody>
      </p:sp>
      <p:sp>
        <p:nvSpPr>
          <p:cNvPr id="8" name="TextBox 7"/>
          <p:cNvSpPr txBox="1"/>
          <p:nvPr>
            <p:custDataLst>
              <p:tags r:id="rId4"/>
            </p:custDataLst>
          </p:nvPr>
        </p:nvSpPr>
        <p:spPr>
          <a:xfrm>
            <a:off x="533400" y="1651000"/>
            <a:ext cx="3505200" cy="3806825"/>
          </a:xfrm>
          <a:prstGeom prst="rect">
            <a:avLst/>
          </a:prstGeom>
          <a:noFill/>
        </p:spPr>
        <p:txBody>
          <a:bodyPr wrap="square" lIns="152400" tIns="101600" rIns="152400" bIns="101600">
            <a:spAutoFit/>
          </a:bodyPr>
          <a:lstStyle/>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快叮島AI領袖編程競賽是一項軟硬結合的任務制人工智能競賽。</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2400"/>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參賽選手使用編程語言和人工智能硬件，完成對應競賽任務，獲得任務得分，鍛煉選手的邏輯思維、人工智能應用能力和動手能力。</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2400"/>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比賽旨在通過競賽的形式引導學生運用資訊科技來解決實際問題，激發中小學生人工智能編程學習的興趣，提升學生編程能力，培養學生計算思維及創新意識。</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p:txBody>
      </p:sp>
      <p:sp>
        <p:nvSpPr>
          <p:cNvPr id="9" name="Rectangle 8"/>
          <p:cNvSpPr/>
          <p:nvPr>
            <p:custDataLst>
              <p:tags r:id="rId5"/>
            </p:custDataLst>
          </p:nvPr>
        </p:nvSpPr>
        <p:spPr>
          <a:xfrm>
            <a:off x="4419600" y="1295400"/>
            <a:ext cx="3657600" cy="50292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Rectangle 9"/>
          <p:cNvSpPr/>
          <p:nvPr>
            <p:custDataLst>
              <p:tags r:id="rId6"/>
            </p:custDataLst>
          </p:nvPr>
        </p:nvSpPr>
        <p:spPr>
          <a:xfrm>
            <a:off x="4419600" y="1295400"/>
            <a:ext cx="3657600" cy="304800"/>
          </a:xfrm>
          <a:prstGeom prst="rect">
            <a:avLst/>
          </a:prstGeom>
          <a:solidFill>
            <a:srgbClr val="F59E0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1" name="TextBox 10"/>
          <p:cNvSpPr txBox="1"/>
          <p:nvPr>
            <p:custDataLst>
              <p:tags r:id="rId7"/>
            </p:custDataLst>
          </p:nvPr>
        </p:nvSpPr>
        <p:spPr>
          <a:xfrm>
            <a:off x="4419600" y="1295400"/>
            <a:ext cx="3657600" cy="304800"/>
          </a:xfrm>
          <a:prstGeom prst="rect">
            <a:avLst/>
          </a:prstGeom>
          <a:noFill/>
        </p:spPr>
        <p:txBody>
          <a:bodyPr wrap="none" anchor="ctr">
            <a:spAutoFit/>
          </a:bodyPr>
          <a:lstStyle/>
          <a:p>
            <a:pPr algn="ctr"/>
            <a:r>
              <a:rPr lang="zh-CN" sz="1400" b="1">
                <a:solidFill>
                  <a:srgbClr val="FFFFFF"/>
                </a:solidFill>
                <a:latin typeface="Microsoft YaHei" panose="020B0503020204020204" charset="-122"/>
              </a:rPr>
              <a:t>二、參賽對象</a:t>
            </a:r>
            <a:endParaRPr lang="zh-CN" sz="1400" b="1">
              <a:solidFill>
                <a:srgbClr val="FFFFFF"/>
              </a:solidFill>
              <a:latin typeface="Microsoft YaHei" panose="020B0503020204020204" charset="-122"/>
            </a:endParaRPr>
          </a:p>
        </p:txBody>
      </p:sp>
      <p:sp>
        <p:nvSpPr>
          <p:cNvPr id="12" name="TextBox 11"/>
          <p:cNvSpPr txBox="1"/>
          <p:nvPr>
            <p:custDataLst>
              <p:tags r:id="rId8"/>
            </p:custDataLst>
          </p:nvPr>
        </p:nvSpPr>
        <p:spPr>
          <a:xfrm>
            <a:off x="4495800" y="1651000"/>
            <a:ext cx="3505200" cy="3203575"/>
          </a:xfrm>
          <a:prstGeom prst="rect">
            <a:avLst/>
          </a:prstGeom>
          <a:noFill/>
        </p:spPr>
        <p:txBody>
          <a:bodyPr wrap="square" lIns="152400" tIns="101600" rIns="152400" bIns="101600">
            <a:spAutoFit/>
          </a:bodyPr>
          <a:lstStyle/>
          <a:p>
            <a:pPr marL="0" indent="0">
              <a:lnSpc>
                <a:spcPct val="140000"/>
              </a:lnSpc>
              <a:buNone/>
            </a:pP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參賽語言：</a:t>
            </a:r>
            <a:endParaRPr lang="zh-CN" altLang="en-US" sz="1400" b="1">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圖形化、Python、C++</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2400"/>
          </a:p>
          <a:p>
            <a:pPr marL="0" indent="0">
              <a:lnSpc>
                <a:spcPct val="140000"/>
              </a:lnSpc>
              <a:buNone/>
            </a:pP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組別設置：</a:t>
            </a:r>
            <a:endParaRPr lang="zh-CN" altLang="en-US" sz="1400" b="1">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(一) 圖形化編程：高小組、初中組</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(二) Python：初中組、高中組</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(三) C++：初中組、高中組</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2400"/>
          </a:p>
          <a:p>
            <a:pPr marL="0" indent="0">
              <a:lnSpc>
                <a:spcPct val="140000"/>
              </a:lnSpc>
              <a:buNone/>
            </a:pP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隊伍人數：每隊限</a:t>
            </a:r>
            <a:r>
              <a:rPr lang="en-US" altLang="zh-CN" sz="1400" b="1">
                <a:solidFill>
                  <a:srgbClr val="1E293B"/>
                </a:solidFill>
                <a:latin typeface="Microsoft YaHei" panose="020B0503020204020204" charset="-122"/>
                <a:ea typeface="Microsoft YaHei" panose="020B0503020204020204" charset="-122"/>
                <a:cs typeface="Microsoft YaHei" panose="020B0503020204020204" charset="-122"/>
              </a:rPr>
              <a:t> </a:t>
            </a: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1人</a:t>
            </a:r>
            <a:endParaRPr lang="zh-CN" altLang="en-US" sz="1400" b="1">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指導老師：1人</a:t>
            </a:r>
            <a:endParaRPr lang="zh-CN" altLang="en-US" sz="1400" b="1">
              <a:solidFill>
                <a:srgbClr val="1E293B"/>
              </a:solidFill>
              <a:latin typeface="Microsoft YaHei" panose="020B0503020204020204" charset="-122"/>
              <a:ea typeface="Microsoft YaHei" panose="020B0503020204020204" charset="-122"/>
              <a:cs typeface="Microsoft YaHei" panose="020B0503020204020204" charset="-122"/>
            </a:endParaRPr>
          </a:p>
        </p:txBody>
      </p:sp>
      <p:sp>
        <p:nvSpPr>
          <p:cNvPr id="13" name="Rectangle 12"/>
          <p:cNvSpPr/>
          <p:nvPr>
            <p:custDataLst>
              <p:tags r:id="rId9"/>
            </p:custDataLst>
          </p:nvPr>
        </p:nvSpPr>
        <p:spPr>
          <a:xfrm>
            <a:off x="8382000" y="1295400"/>
            <a:ext cx="3657600" cy="50292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4" name="Rectangle 13"/>
          <p:cNvSpPr/>
          <p:nvPr>
            <p:custDataLst>
              <p:tags r:id="rId10"/>
            </p:custDataLst>
          </p:nvPr>
        </p:nvSpPr>
        <p:spPr>
          <a:xfrm>
            <a:off x="8382000" y="1295400"/>
            <a:ext cx="3657600" cy="304800"/>
          </a:xfrm>
          <a:prstGeom prst="rect">
            <a:avLst/>
          </a:prstGeom>
          <a:solidFill>
            <a:srgbClr val="10B98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custDataLst>
              <p:tags r:id="rId11"/>
            </p:custDataLst>
          </p:nvPr>
        </p:nvSpPr>
        <p:spPr>
          <a:xfrm>
            <a:off x="8382000" y="1295400"/>
            <a:ext cx="3657600" cy="304800"/>
          </a:xfrm>
          <a:prstGeom prst="rect">
            <a:avLst/>
          </a:prstGeom>
          <a:noFill/>
        </p:spPr>
        <p:txBody>
          <a:bodyPr wrap="none" anchor="ctr">
            <a:spAutoFit/>
          </a:bodyPr>
          <a:lstStyle/>
          <a:p>
            <a:pPr algn="ctr"/>
            <a:r>
              <a:rPr lang="zh-CN" sz="1400" b="1">
                <a:solidFill>
                  <a:srgbClr val="FFFFFF"/>
                </a:solidFill>
                <a:latin typeface="Microsoft YaHei" panose="020B0503020204020204" charset="-122"/>
              </a:rPr>
              <a:t>三、比賽環境</a:t>
            </a:r>
            <a:endParaRPr lang="zh-CN" sz="1400" b="1">
              <a:solidFill>
                <a:srgbClr val="FFFFFF"/>
              </a:solidFill>
              <a:latin typeface="Microsoft YaHei" panose="020B0503020204020204" charset="-122"/>
            </a:endParaRPr>
          </a:p>
        </p:txBody>
      </p:sp>
      <p:sp>
        <p:nvSpPr>
          <p:cNvPr id="16" name="TextBox 15"/>
          <p:cNvSpPr txBox="1"/>
          <p:nvPr>
            <p:custDataLst>
              <p:tags r:id="rId12"/>
            </p:custDataLst>
          </p:nvPr>
        </p:nvSpPr>
        <p:spPr>
          <a:xfrm>
            <a:off x="8458200" y="1651000"/>
            <a:ext cx="3505200" cy="3883660"/>
          </a:xfrm>
          <a:prstGeom prst="rect">
            <a:avLst/>
          </a:prstGeom>
          <a:noFill/>
        </p:spPr>
        <p:txBody>
          <a:bodyPr wrap="square" lIns="152400" tIns="101600" rIns="152400" bIns="101600">
            <a:spAutoFit/>
          </a:bodyPr>
          <a:lstStyle/>
          <a:p>
            <a:pPr marL="0" indent="0">
              <a:lnSpc>
                <a:spcPct val="130000"/>
              </a:lnSpc>
              <a:buNone/>
            </a:pP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競賽語言：</a:t>
            </a:r>
            <a:endParaRPr lang="zh-CN" altLang="en-US" sz="1400" b="1">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3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圖形化編程、Python、C++ 三選一</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2400"/>
          </a:p>
          <a:p>
            <a:pPr marL="0" indent="0">
              <a:lnSpc>
                <a:spcPct val="130000"/>
              </a:lnSpc>
              <a:buNone/>
            </a:pP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網路環境：</a:t>
            </a:r>
            <a:endParaRPr lang="zh-CN" altLang="en-US" sz="1400" b="1">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3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在能滿足競賽需求的聯網環境下進行</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2400"/>
          </a:p>
          <a:p>
            <a:pPr marL="0" indent="0">
              <a:lnSpc>
                <a:spcPct val="130000"/>
              </a:lnSpc>
              <a:buNone/>
            </a:pP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電腦及瀏覽器：</a:t>
            </a:r>
            <a:endParaRPr lang="zh-CN" altLang="en-US" sz="1400" b="1">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3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win7及以上系統，Chrome 75及以上，</a:t>
            </a:r>
            <a:r>
              <a:rPr lang="zh-CN" altLang="en-US" sz="1400" b="0">
                <a:solidFill>
                  <a:srgbClr val="1E293B"/>
                </a:solidFill>
                <a:highlight>
                  <a:srgbClr val="00FFFF"/>
                </a:highlight>
                <a:latin typeface="Microsoft YaHei" panose="020B0503020204020204" charset="-122"/>
                <a:ea typeface="Microsoft YaHei" panose="020B0503020204020204" charset="-122"/>
                <a:cs typeface="Microsoft YaHei" panose="020B0503020204020204" charset="-122"/>
              </a:rPr>
              <a:t>自備競賽用電腦，麥克風及攝像頭</a:t>
            </a: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2400"/>
          </a:p>
          <a:p>
            <a:pPr marL="0" indent="0">
              <a:lnSpc>
                <a:spcPct val="130000"/>
              </a:lnSpc>
              <a:buNone/>
            </a:pP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硬件：</a:t>
            </a:r>
            <a:endParaRPr lang="zh-CN" altLang="en-US" sz="1400" b="1">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3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硬件自備（僅限出線決賽選手），符合競賽要求即可</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235" y="179070"/>
            <a:ext cx="7611745" cy="370840"/>
          </a:xfrm>
          <a:prstGeom prst="rect">
            <a:avLst/>
          </a:prstGeom>
          <a:noFill/>
        </p:spPr>
        <p:txBody>
          <a:bodyPr wrap="none">
            <a:spAutoFit/>
          </a:bodyPr>
          <a:lstStyle/>
          <a:p>
            <a:r>
              <a:rPr lang="zh-CN" altLang="en-US" sz="1400" b="1">
                <a:solidFill>
                  <a:srgbClr val="3658E9"/>
                </a:solidFill>
                <a:latin typeface="Microsoft YaHei" panose="020B0503020204020204" charset="-122"/>
                <a:ea typeface="Microsoft YaHei" panose="020B0503020204020204" charset="-122"/>
                <a:cs typeface="Microsoft YaHei" panose="020B0503020204020204" charset="-122"/>
              </a:rPr>
              <a:t>2025-2026學年澳門中小學信息技術創新與實踐比賽——快叮島AI領袖編程競賽——賽規介紹</a:t>
            </a:r>
            <a:endParaRPr lang="zh-CN" altLang="en-US" sz="1400" b="1">
              <a:solidFill>
                <a:srgbClr val="3658E9"/>
              </a:solidFill>
              <a:latin typeface="Microsoft YaHei" panose="020B0503020204020204" charset="-122"/>
              <a:ea typeface="Microsoft YaHei" panose="020B0503020204020204" charset="-122"/>
              <a:cs typeface="Microsoft YaHei" panose="020B0503020204020204" charset="-122"/>
            </a:endParaRPr>
          </a:p>
        </p:txBody>
      </p:sp>
      <p:sp>
        <p:nvSpPr>
          <p:cNvPr id="3" name="Rectangle 2"/>
          <p:cNvSpPr/>
          <p:nvPr/>
        </p:nvSpPr>
        <p:spPr>
          <a:xfrm>
            <a:off x="0" y="685800"/>
            <a:ext cx="12192000" cy="457200"/>
          </a:xfrm>
          <a:prstGeom prst="rect">
            <a:avLst/>
          </a:prstGeom>
          <a:solidFill>
            <a:srgbClr val="4767F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457200" y="685800"/>
            <a:ext cx="11277600" cy="457200"/>
          </a:xfrm>
          <a:prstGeom prst="rect">
            <a:avLst/>
          </a:prstGeom>
          <a:noFill/>
        </p:spPr>
        <p:txBody>
          <a:bodyPr wrap="none" anchor="ctr">
            <a:spAutoFit/>
          </a:bodyPr>
          <a:lstStyle/>
          <a:p>
            <a:r>
              <a:rPr lang="zh-CN" sz="1800" b="1">
                <a:solidFill>
                  <a:srgbClr val="FFFFFF"/>
                </a:solidFill>
                <a:latin typeface="Microsoft YaHei" panose="020B0503020204020204" charset="-122"/>
              </a:rPr>
              <a:t>人工智能編程闖關競技題型</a:t>
            </a:r>
            <a:endParaRPr lang="zh-CN" sz="1800" b="1">
              <a:solidFill>
                <a:srgbClr val="FFFFFF"/>
              </a:solidFill>
              <a:latin typeface="Microsoft YaHei" panose="020B0503020204020204" charset="-122"/>
            </a:endParaRPr>
          </a:p>
        </p:txBody>
      </p:sp>
      <p:sp>
        <p:nvSpPr>
          <p:cNvPr id="5" name="Rectangle 4"/>
          <p:cNvSpPr/>
          <p:nvPr/>
        </p:nvSpPr>
        <p:spPr>
          <a:xfrm>
            <a:off x="457200" y="1295400"/>
            <a:ext cx="4476412" cy="50292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ectangle 5"/>
          <p:cNvSpPr/>
          <p:nvPr/>
        </p:nvSpPr>
        <p:spPr>
          <a:xfrm>
            <a:off x="457200" y="1295400"/>
            <a:ext cx="4476412" cy="304800"/>
          </a:xfrm>
          <a:prstGeom prst="rect">
            <a:avLst/>
          </a:prstGeom>
          <a:solidFill>
            <a:srgbClr val="3658E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TextBox 6"/>
          <p:cNvSpPr txBox="1"/>
          <p:nvPr/>
        </p:nvSpPr>
        <p:spPr>
          <a:xfrm>
            <a:off x="457200" y="1267892"/>
            <a:ext cx="4476412" cy="359816"/>
          </a:xfrm>
          <a:prstGeom prst="rect">
            <a:avLst/>
          </a:prstGeom>
          <a:noFill/>
        </p:spPr>
        <p:txBody>
          <a:bodyPr wrap="square" anchor="ctr">
            <a:noAutofit/>
          </a:bodyPr>
          <a:lstStyle/>
          <a:p>
            <a:pPr algn="l"/>
            <a:r>
              <a:rPr lang="zh-CN" sz="1400" b="1">
                <a:solidFill>
                  <a:srgbClr val="FFFFFF"/>
                </a:solidFill>
                <a:latin typeface="Microsoft YaHei" panose="020B0503020204020204" charset="-122"/>
              </a:rPr>
              <a:t>  (一) 題型說明</a:t>
            </a:r>
            <a:endParaRPr lang="zh-CN" sz="1400" b="1">
              <a:solidFill>
                <a:srgbClr val="FFFFFF"/>
              </a:solidFill>
              <a:latin typeface="Microsoft YaHei" panose="020B0503020204020204" charset="-122"/>
            </a:endParaRPr>
          </a:p>
        </p:txBody>
      </p:sp>
      <p:sp>
        <p:nvSpPr>
          <p:cNvPr id="8" name="TextBox 7"/>
          <p:cNvSpPr txBox="1"/>
          <p:nvPr/>
        </p:nvSpPr>
        <p:spPr>
          <a:xfrm>
            <a:off x="533400" y="1651000"/>
            <a:ext cx="4302098" cy="4101465"/>
          </a:xfrm>
          <a:prstGeom prst="rect">
            <a:avLst/>
          </a:prstGeom>
          <a:noFill/>
        </p:spPr>
        <p:txBody>
          <a:bodyPr wrap="square" lIns="152400" tIns="101600" rIns="152400" bIns="101600">
            <a:noAutofit/>
          </a:bodyPr>
          <a:lstStyle/>
          <a:p>
            <a:pPr marL="0" indent="0">
              <a:lnSpc>
                <a:spcPct val="140000"/>
              </a:lnSpc>
              <a:buNone/>
            </a:pPr>
            <a:r>
              <a:rPr lang="zh-CN" altLang="en-US" sz="1400" b="1">
                <a:solidFill>
                  <a:srgbClr val="4767F1"/>
                </a:solidFill>
                <a:latin typeface="Microsoft YaHei" panose="020B0503020204020204" charset="-122"/>
                <a:ea typeface="Microsoft YaHei" panose="020B0503020204020204" charset="-122"/>
                <a:cs typeface="Microsoft YaHei" panose="020B0503020204020204" charset="-122"/>
              </a:rPr>
              <a:t>人工智能編程闖關編程賽包含以下兩種題型：</a:t>
            </a:r>
            <a:endParaRPr lang="zh-CN" altLang="en-US" sz="1400" b="1">
              <a:solidFill>
                <a:srgbClr val="4767F1"/>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2400"/>
          </a:p>
          <a:p>
            <a:pPr marL="0" indent="0">
              <a:lnSpc>
                <a:spcPct val="140000"/>
              </a:lnSpc>
              <a:buNone/>
            </a:pP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 </a:t>
            </a:r>
            <a:r>
              <a:rPr lang="en-US" altLang="zh-CN" sz="1400" b="1">
                <a:solidFill>
                  <a:srgbClr val="1E293B"/>
                </a:solidFill>
                <a:latin typeface="Microsoft YaHei" panose="020B0503020204020204" charset="-122"/>
                <a:ea typeface="Microsoft YaHei" panose="020B0503020204020204" charset="-122"/>
                <a:cs typeface="Microsoft YaHei" panose="020B0503020204020204" charset="-122"/>
              </a:rPr>
              <a:t> </a:t>
            </a: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編程任務闖關</a:t>
            </a:r>
            <a:endParaRPr lang="zh-CN" altLang="en-US" sz="1400" b="1">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參賽選手通過編程代碼控制角色完成對應的關卡任務，每完成一個關卡系統自動記分，每個關卡最高三分。</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2400"/>
          </a:p>
          <a:p>
            <a:pPr marL="0" indent="0">
              <a:lnSpc>
                <a:spcPct val="140000"/>
              </a:lnSpc>
              <a:buNone/>
            </a:pP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評分規則：</a:t>
            </a:r>
            <a:endParaRPr lang="zh-CN" altLang="en-US" sz="1400" b="1">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 完成關卡任務 → 獲得 1 分</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 使用代碼行數優化 → 額外 +1 分</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 角色移動步數優化 → 額外 +1 分</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2400"/>
          </a:p>
          <a:p>
            <a:pPr marL="0" indent="0">
              <a:lnSpc>
                <a:spcPct val="140000"/>
              </a:lnSpc>
              <a:buNone/>
            </a:pPr>
            <a:r>
              <a:rPr lang="zh-CN" altLang="en-US" sz="1400" b="0">
                <a:solidFill>
                  <a:srgbClr val="64748B"/>
                </a:solidFill>
                <a:latin typeface="Microsoft YaHei" panose="020B0503020204020204" charset="-122"/>
                <a:ea typeface="Microsoft YaHei" panose="020B0503020204020204" charset="-122"/>
                <a:cs typeface="Microsoft YaHei" panose="020B0503020204020204" charset="-122"/>
              </a:rPr>
              <a:t>💡 相同分數下，代碼越優秀（使用代碼行數越少、步數越少），排名越靠前。</a:t>
            </a:r>
            <a:endParaRPr lang="zh-CN" altLang="en-US" sz="1400" b="0">
              <a:solidFill>
                <a:srgbClr val="64748B"/>
              </a:solidFill>
              <a:latin typeface="Microsoft YaHei" panose="020B0503020204020204" charset="-122"/>
              <a:ea typeface="Microsoft YaHei" panose="020B0503020204020204" charset="-122"/>
              <a:cs typeface="Microsoft YaHei" panose="020B0503020204020204" charset="-122"/>
            </a:endParaRPr>
          </a:p>
        </p:txBody>
      </p:sp>
      <p:sp>
        <p:nvSpPr>
          <p:cNvPr id="9" name="Rectangle 8"/>
          <p:cNvSpPr/>
          <p:nvPr/>
        </p:nvSpPr>
        <p:spPr>
          <a:xfrm>
            <a:off x="5063517" y="1295400"/>
            <a:ext cx="6823683" cy="5029200"/>
          </a:xfrm>
          <a:prstGeom prst="rect">
            <a:avLst/>
          </a:prstGeom>
          <a:solidFill>
            <a:srgbClr val="E8F0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Rectangle 9"/>
          <p:cNvSpPr/>
          <p:nvPr/>
        </p:nvSpPr>
        <p:spPr>
          <a:xfrm>
            <a:off x="5063517" y="1295400"/>
            <a:ext cx="6823683" cy="304800"/>
          </a:xfrm>
          <a:prstGeom prst="rect">
            <a:avLst/>
          </a:prstGeom>
          <a:solidFill>
            <a:srgbClr val="F59E0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图片 12" descr="post_object_image_2570896416"/>
          <p:cNvPicPr>
            <a:picLocks noChangeAspect="1"/>
          </p:cNvPicPr>
          <p:nvPr/>
        </p:nvPicPr>
        <p:blipFill>
          <a:blip r:embed="rId1"/>
          <a:stretch>
            <a:fillRect/>
          </a:stretch>
        </p:blipFill>
        <p:spPr>
          <a:xfrm>
            <a:off x="5169775" y="1745809"/>
            <a:ext cx="3800872" cy="1886726"/>
          </a:xfrm>
          <a:prstGeom prst="rect">
            <a:avLst/>
          </a:prstGeom>
        </p:spPr>
      </p:pic>
      <p:sp>
        <p:nvSpPr>
          <p:cNvPr id="14" name="TextBox 10"/>
          <p:cNvSpPr txBox="1"/>
          <p:nvPr/>
        </p:nvSpPr>
        <p:spPr>
          <a:xfrm>
            <a:off x="5169779" y="1277341"/>
            <a:ext cx="6717421" cy="340919"/>
          </a:xfrm>
          <a:prstGeom prst="rect">
            <a:avLst/>
          </a:prstGeom>
          <a:noFill/>
        </p:spPr>
        <p:txBody>
          <a:bodyPr wrap="square" anchor="ctr">
            <a:noAutofit/>
          </a:bodyPr>
          <a:lstStyle/>
          <a:p>
            <a:pPr algn="ctr"/>
            <a:r>
              <a:rPr lang="zh-CN" sz="1300" b="1">
                <a:solidFill>
                  <a:srgbClr val="FFFFFF"/>
                </a:solidFill>
                <a:latin typeface="Microsoft YaHei" panose="020B0503020204020204" charset="-122"/>
              </a:rPr>
              <a:t>題型示例界面</a:t>
            </a:r>
            <a:endParaRPr lang="zh-CN" sz="1300" b="1">
              <a:solidFill>
                <a:srgbClr val="FFFFFF"/>
              </a:solidFill>
              <a:latin typeface="Microsoft YaHei" panose="020B0503020204020204" charset="-122"/>
            </a:endParaRPr>
          </a:p>
        </p:txBody>
      </p:sp>
      <p:sp>
        <p:nvSpPr>
          <p:cNvPr id="16" name="文本框 15"/>
          <p:cNvSpPr txBox="1"/>
          <p:nvPr userDrawn="1"/>
        </p:nvSpPr>
        <p:spPr>
          <a:xfrm>
            <a:off x="7714315" y="5817649"/>
            <a:ext cx="1554480" cy="506939"/>
          </a:xfrm>
          <a:prstGeom prst="rect">
            <a:avLst/>
          </a:prstGeom>
        </p:spPr>
        <p:txBody>
          <a:bodyPr wrap="square" rtlCol="0">
            <a:noAutofit/>
          </a:bodyPr>
          <a:p>
            <a:pPr algn="l"/>
            <a:r>
              <a:rPr lang="zh-CN" altLang="en-US"/>
              <a:t>（界面示例）</a:t>
            </a:r>
            <a:endParaRPr lang="zh-CN" altLang="en-US"/>
          </a:p>
          <a:p>
            <a:endParaRPr lang="zh-CN" altLang="en-US"/>
          </a:p>
        </p:txBody>
      </p:sp>
      <p:pic>
        <p:nvPicPr>
          <p:cNvPr id="17" name="图片 16" descr="post_object_image_1987898400"/>
          <p:cNvPicPr>
            <a:picLocks noChangeAspect="1"/>
          </p:cNvPicPr>
          <p:nvPr/>
        </p:nvPicPr>
        <p:blipFill>
          <a:blip r:embed="rId2"/>
          <a:stretch>
            <a:fillRect/>
          </a:stretch>
        </p:blipFill>
        <p:spPr>
          <a:xfrm>
            <a:off x="8077314" y="2761667"/>
            <a:ext cx="3540349" cy="1722759"/>
          </a:xfrm>
          <a:prstGeom prst="rect">
            <a:avLst/>
          </a:prstGeom>
        </p:spPr>
      </p:pic>
      <p:pic>
        <p:nvPicPr>
          <p:cNvPr id="18" name="图片 17" descr="post_object_image_2127701301"/>
          <p:cNvPicPr>
            <a:picLocks noChangeAspect="1"/>
          </p:cNvPicPr>
          <p:nvPr/>
        </p:nvPicPr>
        <p:blipFill>
          <a:blip r:embed="rId3"/>
          <a:stretch>
            <a:fillRect/>
          </a:stretch>
        </p:blipFill>
        <p:spPr>
          <a:xfrm>
            <a:off x="5296706" y="4156943"/>
            <a:ext cx="3412909" cy="166074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235" y="179070"/>
            <a:ext cx="7611745" cy="370840"/>
          </a:xfrm>
          <a:prstGeom prst="rect">
            <a:avLst/>
          </a:prstGeom>
          <a:noFill/>
        </p:spPr>
        <p:txBody>
          <a:bodyPr wrap="none">
            <a:spAutoFit/>
          </a:bodyPr>
          <a:lstStyle/>
          <a:p>
            <a:r>
              <a:rPr lang="zh-CN" altLang="en-US" sz="1400" b="1">
                <a:solidFill>
                  <a:srgbClr val="3658E9"/>
                </a:solidFill>
                <a:latin typeface="Microsoft YaHei" panose="020B0503020204020204" charset="-122"/>
                <a:ea typeface="Microsoft YaHei" panose="020B0503020204020204" charset="-122"/>
                <a:cs typeface="Microsoft YaHei" panose="020B0503020204020204" charset="-122"/>
              </a:rPr>
              <a:t>2025-2026學年澳門中小學信息技術創新與實踐比賽——快叮島AI領袖編程競賽——賽規介紹</a:t>
            </a:r>
            <a:endParaRPr lang="zh-CN" altLang="en-US" sz="1400" b="1">
              <a:solidFill>
                <a:srgbClr val="3658E9"/>
              </a:solidFill>
              <a:latin typeface="Microsoft YaHei" panose="020B0503020204020204" charset="-122"/>
              <a:ea typeface="Microsoft YaHei" panose="020B0503020204020204" charset="-122"/>
              <a:cs typeface="Microsoft YaHei" panose="020B0503020204020204" charset="-122"/>
            </a:endParaRPr>
          </a:p>
        </p:txBody>
      </p:sp>
      <p:sp>
        <p:nvSpPr>
          <p:cNvPr id="3" name="Rectangle 2"/>
          <p:cNvSpPr/>
          <p:nvPr/>
        </p:nvSpPr>
        <p:spPr>
          <a:xfrm>
            <a:off x="0" y="685800"/>
            <a:ext cx="12192000" cy="457200"/>
          </a:xfrm>
          <a:prstGeom prst="rect">
            <a:avLst/>
          </a:prstGeom>
          <a:solidFill>
            <a:srgbClr val="F59E0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457200" y="685800"/>
            <a:ext cx="11277600" cy="457200"/>
          </a:xfrm>
          <a:prstGeom prst="rect">
            <a:avLst/>
          </a:prstGeom>
          <a:noFill/>
        </p:spPr>
        <p:txBody>
          <a:bodyPr wrap="none" anchor="ctr">
            <a:spAutoFit/>
          </a:bodyPr>
          <a:lstStyle/>
          <a:p>
            <a:r>
              <a:rPr lang="zh-CN" sz="1800" b="1">
                <a:solidFill>
                  <a:srgbClr val="FFFFFF"/>
                </a:solidFill>
                <a:latin typeface="Microsoft YaHei" panose="020B0503020204020204" charset="-122"/>
              </a:rPr>
              <a:t>人工智能競技題型</a:t>
            </a:r>
            <a:endParaRPr lang="zh-CN" sz="1800" b="1">
              <a:solidFill>
                <a:srgbClr val="FFFFFF"/>
              </a:solidFill>
              <a:latin typeface="Microsoft YaHei" panose="020B0503020204020204" charset="-122"/>
            </a:endParaRPr>
          </a:p>
        </p:txBody>
      </p:sp>
      <p:sp>
        <p:nvSpPr>
          <p:cNvPr id="5" name="Rectangle 4"/>
          <p:cNvSpPr/>
          <p:nvPr/>
        </p:nvSpPr>
        <p:spPr>
          <a:xfrm>
            <a:off x="457200" y="1295400"/>
            <a:ext cx="5791200" cy="50292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ectangle 5"/>
          <p:cNvSpPr/>
          <p:nvPr/>
        </p:nvSpPr>
        <p:spPr>
          <a:xfrm>
            <a:off x="457200" y="1295400"/>
            <a:ext cx="5791200" cy="304800"/>
          </a:xfrm>
          <a:prstGeom prst="rect">
            <a:avLst/>
          </a:prstGeom>
          <a:solidFill>
            <a:srgbClr val="F59E0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TextBox 6"/>
          <p:cNvSpPr txBox="1"/>
          <p:nvPr/>
        </p:nvSpPr>
        <p:spPr>
          <a:xfrm>
            <a:off x="457200" y="1295400"/>
            <a:ext cx="5791200" cy="304800"/>
          </a:xfrm>
          <a:prstGeom prst="rect">
            <a:avLst/>
          </a:prstGeom>
          <a:noFill/>
        </p:spPr>
        <p:txBody>
          <a:bodyPr wrap="none" anchor="ctr">
            <a:spAutoFit/>
          </a:bodyPr>
          <a:lstStyle/>
          <a:p>
            <a:pPr algn="l"/>
            <a:r>
              <a:rPr lang="zh-CN" sz="1400" b="1">
                <a:solidFill>
                  <a:srgbClr val="FFFFFF"/>
                </a:solidFill>
                <a:latin typeface="Microsoft YaHei" panose="020B0503020204020204" charset="-122"/>
              </a:rPr>
              <a:t>  (一) 人工智能競技說明</a:t>
            </a:r>
            <a:endParaRPr lang="zh-CN" sz="1400" b="1">
              <a:solidFill>
                <a:srgbClr val="FFFFFF"/>
              </a:solidFill>
              <a:latin typeface="Microsoft YaHei" panose="020B0503020204020204" charset="-122"/>
            </a:endParaRPr>
          </a:p>
        </p:txBody>
      </p:sp>
      <p:sp>
        <p:nvSpPr>
          <p:cNvPr id="8" name="TextBox 7"/>
          <p:cNvSpPr txBox="1"/>
          <p:nvPr/>
        </p:nvSpPr>
        <p:spPr>
          <a:xfrm>
            <a:off x="533400" y="1651000"/>
            <a:ext cx="5638800" cy="4095115"/>
          </a:xfrm>
          <a:prstGeom prst="rect">
            <a:avLst/>
          </a:prstGeom>
          <a:noFill/>
        </p:spPr>
        <p:txBody>
          <a:bodyPr wrap="square" lIns="152400" tIns="101600" rIns="152400" bIns="101600">
            <a:spAutoFit/>
          </a:bodyPr>
          <a:lstStyle/>
          <a:p>
            <a:pPr marL="0" indent="0">
              <a:lnSpc>
                <a:spcPct val="140000"/>
              </a:lnSpc>
              <a:buNone/>
            </a:pPr>
            <a:r>
              <a:rPr lang="zh-CN" altLang="en-US" sz="1400" b="1">
                <a:solidFill>
                  <a:srgbClr val="F59E0B"/>
                </a:solidFill>
                <a:latin typeface="Microsoft YaHei" panose="020B0503020204020204" charset="-122"/>
                <a:ea typeface="Microsoft YaHei" panose="020B0503020204020204" charset="-122"/>
                <a:cs typeface="Microsoft YaHei" panose="020B0503020204020204" charset="-122"/>
              </a:rPr>
              <a:t>🤖 </a:t>
            </a:r>
            <a:r>
              <a:rPr lang="en-US" altLang="zh-CN" sz="1400" b="1">
                <a:solidFill>
                  <a:srgbClr val="F59E0B"/>
                </a:solidFill>
                <a:latin typeface="Microsoft YaHei" panose="020B0503020204020204" charset="-122"/>
                <a:ea typeface="Microsoft YaHei" panose="020B0503020204020204" charset="-122"/>
                <a:cs typeface="Microsoft YaHei" panose="020B0503020204020204" charset="-122"/>
              </a:rPr>
              <a:t> </a:t>
            </a:r>
            <a:r>
              <a:rPr lang="zh-CN" altLang="en-US" sz="1400" b="1">
                <a:solidFill>
                  <a:srgbClr val="F59E0B"/>
                </a:solidFill>
                <a:latin typeface="Microsoft YaHei" panose="020B0503020204020204" charset="-122"/>
                <a:ea typeface="Microsoft YaHei" panose="020B0503020204020204" charset="-122"/>
                <a:cs typeface="Microsoft YaHei" panose="020B0503020204020204" charset="-122"/>
              </a:rPr>
              <a:t>人工智能競技題型流程：</a:t>
            </a:r>
            <a:endParaRPr lang="zh-CN" altLang="en-US" sz="1400" b="1">
              <a:solidFill>
                <a:srgbClr val="F59E0B"/>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2400"/>
          </a:p>
          <a:p>
            <a:pPr marL="0" indent="0">
              <a:lnSpc>
                <a:spcPct val="140000"/>
              </a:lnSpc>
              <a:buNone/>
            </a:pP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① 數據標注（分類標注）</a:t>
            </a:r>
            <a:endParaRPr lang="zh-CN" altLang="en-US" sz="1400" b="1">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對競賽虛擬場景內模型目標進行分類標注</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2400"/>
          </a:p>
          <a:p>
            <a:pPr marL="0" indent="0">
              <a:lnSpc>
                <a:spcPct val="140000"/>
              </a:lnSpc>
              <a:buNone/>
            </a:pP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② 模型訓練（調參）</a:t>
            </a:r>
            <a:endParaRPr lang="zh-CN" altLang="en-US" sz="1400" b="1">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進行數據模型構建和調參，完成模型訓練任務</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2400"/>
          </a:p>
          <a:p>
            <a:pPr marL="0" indent="0">
              <a:lnSpc>
                <a:spcPct val="140000"/>
              </a:lnSpc>
              <a:buNone/>
            </a:pP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③ 模型應用（闖關）</a:t>
            </a:r>
            <a:endParaRPr lang="zh-CN" altLang="en-US" sz="1400" b="1">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利用訓練好的模型用於競賽關卡闖關，完成任務模型訓練和關卡任務，系統自動記分</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2400"/>
          </a:p>
          <a:p>
            <a:pPr marL="0" indent="0">
              <a:lnSpc>
                <a:spcPct val="140000"/>
              </a:lnSpc>
              <a:buNone/>
            </a:pPr>
            <a:r>
              <a:rPr lang="zh-CN" altLang="en-US" sz="1400" b="0">
                <a:solidFill>
                  <a:srgbClr val="64748B"/>
                </a:solidFill>
                <a:latin typeface="Microsoft YaHei" panose="020B0503020204020204" charset="-122"/>
                <a:ea typeface="Microsoft YaHei" panose="020B0503020204020204" charset="-122"/>
                <a:cs typeface="Microsoft YaHei" panose="020B0503020204020204" charset="-122"/>
              </a:rPr>
              <a:t>每關最高 7 分（每場人工智能競技題目由主辦方靈活設置）</a:t>
            </a:r>
            <a:endParaRPr lang="zh-CN" altLang="en-US" sz="1400" b="0">
              <a:solidFill>
                <a:srgbClr val="64748B"/>
              </a:solidFill>
              <a:latin typeface="Microsoft YaHei" panose="020B0503020204020204" charset="-122"/>
              <a:ea typeface="Microsoft YaHei" panose="020B0503020204020204" charset="-122"/>
              <a:cs typeface="Microsoft YaHei" panose="020B0503020204020204" charset="-122"/>
            </a:endParaRPr>
          </a:p>
        </p:txBody>
      </p:sp>
      <p:sp>
        <p:nvSpPr>
          <p:cNvPr id="9" name="Rectangle 8"/>
          <p:cNvSpPr/>
          <p:nvPr/>
        </p:nvSpPr>
        <p:spPr>
          <a:xfrm>
            <a:off x="6553200" y="1295400"/>
            <a:ext cx="5334000" cy="5029200"/>
          </a:xfrm>
          <a:prstGeom prst="rect">
            <a:avLst/>
          </a:prstGeom>
          <a:solidFill>
            <a:srgbClr val="FFF8F0"/>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Rectangle 9"/>
          <p:cNvSpPr/>
          <p:nvPr/>
        </p:nvSpPr>
        <p:spPr>
          <a:xfrm>
            <a:off x="6553200" y="1295400"/>
            <a:ext cx="5334000" cy="304800"/>
          </a:xfrm>
          <a:prstGeom prst="rect">
            <a:avLst/>
          </a:prstGeom>
          <a:solidFill>
            <a:srgbClr val="4767F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1" name="TextBox 10"/>
          <p:cNvSpPr txBox="1"/>
          <p:nvPr/>
        </p:nvSpPr>
        <p:spPr>
          <a:xfrm>
            <a:off x="6553200" y="1295400"/>
            <a:ext cx="5334000" cy="304800"/>
          </a:xfrm>
          <a:prstGeom prst="rect">
            <a:avLst/>
          </a:prstGeom>
          <a:noFill/>
        </p:spPr>
        <p:txBody>
          <a:bodyPr wrap="none" anchor="ctr">
            <a:spAutoFit/>
          </a:bodyPr>
          <a:lstStyle/>
          <a:p>
            <a:pPr algn="ctr"/>
            <a:r>
              <a:rPr lang="zh-CN" sz="1300" b="1">
                <a:solidFill>
                  <a:srgbClr val="FFFFFF"/>
                </a:solidFill>
                <a:latin typeface="Microsoft YaHei" panose="020B0503020204020204" charset="-122"/>
              </a:rPr>
              <a:t>標注與調參示例</a:t>
            </a:r>
            <a:endParaRPr lang="zh-CN" sz="1300" b="1">
              <a:solidFill>
                <a:srgbClr val="FFFFFF"/>
              </a:solidFill>
              <a:latin typeface="Microsoft YaHei" panose="020B0503020204020204" charset="-122"/>
            </a:endParaRPr>
          </a:p>
        </p:txBody>
      </p:sp>
      <p:sp>
        <p:nvSpPr>
          <p:cNvPr id="12" name="TextBox 11"/>
          <p:cNvSpPr txBox="1"/>
          <p:nvPr/>
        </p:nvSpPr>
        <p:spPr>
          <a:xfrm>
            <a:off x="6629400" y="1651000"/>
            <a:ext cx="5181600" cy="3990975"/>
          </a:xfrm>
          <a:prstGeom prst="rect">
            <a:avLst/>
          </a:prstGeom>
          <a:noFill/>
        </p:spPr>
        <p:txBody>
          <a:bodyPr wrap="square" lIns="152400" tIns="101600" rIns="152400" bIns="101600">
            <a:spAutoFit/>
          </a:bodyPr>
          <a:lstStyle/>
          <a:p>
            <a:pPr marL="0" indent="0">
              <a:lnSpc>
                <a:spcPct val="140000"/>
              </a:lnSpc>
              <a:buNone/>
            </a:pPr>
            <a:r>
              <a:rPr lang="zh-CN" altLang="en-US" sz="1400" b="1">
                <a:solidFill>
                  <a:srgbClr val="4767F1"/>
                </a:solidFill>
                <a:latin typeface="Microsoft YaHei" panose="020B0503020204020204" charset="-122"/>
                <a:ea typeface="Microsoft YaHei" panose="020B0503020204020204" charset="-122"/>
                <a:cs typeface="Microsoft YaHei" panose="020B0503020204020204" charset="-122"/>
              </a:rPr>
              <a:t>📷 </a:t>
            </a:r>
            <a:r>
              <a:rPr lang="en-US" altLang="zh-CN" sz="1400" b="1">
                <a:solidFill>
                  <a:srgbClr val="4767F1"/>
                </a:solidFill>
                <a:latin typeface="Microsoft YaHei" panose="020B0503020204020204" charset="-122"/>
                <a:ea typeface="Microsoft YaHei" panose="020B0503020204020204" charset="-122"/>
                <a:cs typeface="Microsoft YaHei" panose="020B0503020204020204" charset="-122"/>
              </a:rPr>
              <a:t> </a:t>
            </a:r>
            <a:r>
              <a:rPr lang="zh-CN" altLang="en-US" sz="1400" b="1">
                <a:solidFill>
                  <a:srgbClr val="4767F1"/>
                </a:solidFill>
                <a:latin typeface="Microsoft YaHei" panose="020B0503020204020204" charset="-122"/>
                <a:ea typeface="Microsoft YaHei" panose="020B0503020204020204" charset="-122"/>
                <a:cs typeface="Microsoft YaHei" panose="020B0503020204020204" charset="-122"/>
              </a:rPr>
              <a:t>AI競技平台截圖示例</a:t>
            </a:r>
            <a:endParaRPr lang="zh-CN" altLang="en-US" sz="1400" b="1">
              <a:solidFill>
                <a:srgbClr val="4767F1"/>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endParaRPr lang="zh-CN" altLang="en-US" sz="1400" b="1">
              <a:solidFill>
                <a:srgbClr val="4767F1"/>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endParaRPr lang="zh-CN" altLang="en-US" sz="1400" b="1">
              <a:solidFill>
                <a:srgbClr val="4767F1"/>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endParaRPr lang="zh-CN" altLang="en-US" sz="1400" b="1">
              <a:solidFill>
                <a:srgbClr val="4767F1"/>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endParaRPr lang="zh-CN" altLang="en-US" sz="1400" b="1">
              <a:solidFill>
                <a:srgbClr val="4767F1"/>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endParaRPr lang="zh-CN" altLang="en-US" sz="1400" b="1">
              <a:solidFill>
                <a:srgbClr val="4767F1"/>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endParaRPr lang="zh-CN" altLang="en-US" sz="1400" b="1">
              <a:solidFill>
                <a:srgbClr val="4767F1"/>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endParaRPr lang="zh-CN" altLang="en-US" sz="1400" b="1">
              <a:solidFill>
                <a:srgbClr val="4767F1"/>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endParaRPr lang="zh-CN" altLang="en-US" sz="1400" b="1">
              <a:solidFill>
                <a:srgbClr val="4767F1"/>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endParaRPr lang="zh-CN" altLang="en-US" sz="1400" b="1">
              <a:solidFill>
                <a:srgbClr val="4767F1"/>
              </a:solidFill>
              <a:latin typeface="Microsoft YaHei" panose="020B0503020204020204" charset="-122"/>
              <a:ea typeface="Microsoft YaHei" panose="020B0503020204020204" charset="-122"/>
              <a:cs typeface="Microsoft YaHei" panose="020B0503020204020204" charset="-122"/>
            </a:endParaRPr>
          </a:p>
          <a:p>
            <a:pPr marL="0" indent="0" algn="ctr">
              <a:lnSpc>
                <a:spcPct val="140000"/>
              </a:lnSpc>
              <a:buNone/>
            </a:pPr>
            <a:endParaRPr lang="zh-CN" altLang="en-US" sz="1400" b="0">
              <a:solidFill>
                <a:srgbClr val="64748B"/>
              </a:solidFill>
              <a:latin typeface="Microsoft YaHei" panose="020B0503020204020204" charset="-122"/>
              <a:ea typeface="Microsoft YaHei" panose="020B0503020204020204" charset="-122"/>
              <a:cs typeface="Microsoft YaHei" panose="020B0503020204020204" charset="-122"/>
            </a:endParaRPr>
          </a:p>
          <a:p>
            <a:pPr marL="0" indent="0" algn="ctr">
              <a:lnSpc>
                <a:spcPct val="140000"/>
              </a:lnSpc>
              <a:buNone/>
            </a:pPr>
            <a:r>
              <a:rPr lang="zh-CN" altLang="en-US" sz="1400" b="0">
                <a:solidFill>
                  <a:schemeClr val="tx1"/>
                </a:solidFill>
                <a:latin typeface="Microsoft YaHei" panose="020B0503020204020204" charset="-122"/>
                <a:ea typeface="Microsoft YaHei" panose="020B0503020204020204" charset="-122"/>
                <a:cs typeface="Microsoft YaHei" panose="020B0503020204020204" charset="-122"/>
              </a:rPr>
              <a:t>（標注與調參界面）</a:t>
            </a:r>
            <a:endParaRPr lang="zh-CN" altLang="en-US" sz="1400" b="0">
              <a:solidFill>
                <a:schemeClr val="tx1"/>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lang="zh-CN" altLang="en-US" sz="1400" b="0">
              <a:solidFill>
                <a:schemeClr val="tx1"/>
              </a:solidFill>
              <a:latin typeface="Microsoft YaHei" panose="020B0503020204020204" charset="-122"/>
              <a:ea typeface="Microsoft YaHei" panose="020B0503020204020204" charset="-122"/>
              <a:cs typeface="Microsoft YaHei" panose="020B0503020204020204" charset="-122"/>
            </a:endParaRPr>
          </a:p>
        </p:txBody>
      </p:sp>
      <p:pic>
        <p:nvPicPr>
          <p:cNvPr id="13" name="图片 12" descr="post_object_image_3505072848"/>
          <p:cNvPicPr>
            <a:picLocks noChangeAspect="1"/>
          </p:cNvPicPr>
          <p:nvPr/>
        </p:nvPicPr>
        <p:blipFill>
          <a:blip r:embed="rId1"/>
          <a:stretch>
            <a:fillRect/>
          </a:stretch>
        </p:blipFill>
        <p:spPr>
          <a:xfrm>
            <a:off x="6652895" y="2190750"/>
            <a:ext cx="5139055" cy="25514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318135" y="505460"/>
            <a:ext cx="6095365" cy="397510"/>
          </a:xfrm>
          <a:prstGeom prst="rect">
            <a:avLst/>
          </a:prstGeom>
          <a:noFill/>
        </p:spPr>
        <p:txBody>
          <a:bodyPr wrap="square">
            <a:noAutofit/>
          </a:bodyPr>
          <a:lstStyle/>
          <a:p>
            <a:pPr>
              <a:lnSpc>
                <a:spcPct val="200000"/>
              </a:lnSpc>
              <a:defRPr/>
            </a:pPr>
            <a:endParaRPr lang="zh-CN" altLang="en-US" sz="1800" b="1" noProof="0" dirty="0">
              <a:ln>
                <a:noFill/>
              </a:ln>
              <a:solidFill>
                <a:prstClr val="black"/>
              </a:solidFill>
              <a:effectLst/>
              <a:uLnTx/>
              <a:uFillTx/>
              <a:latin typeface="Microsoft YaHei" panose="020B0503020204020204" charset="-122"/>
              <a:cs typeface="腾讯体 W3" panose="020C04030202040F0204" pitchFamily="34" charset="-122"/>
              <a:sym typeface="+mn-lt"/>
            </a:endParaRPr>
          </a:p>
        </p:txBody>
      </p:sp>
      <p:pic>
        <p:nvPicPr>
          <p:cNvPr id="4" name="图片 3"/>
          <p:cNvPicPr>
            <a:picLocks noChangeAspect="1"/>
          </p:cNvPicPr>
          <p:nvPr>
            <p:custDataLst>
              <p:tags r:id="rId1"/>
            </p:custDataLst>
          </p:nvPr>
        </p:nvPicPr>
        <p:blipFill>
          <a:blip r:embed="rId2"/>
          <a:stretch>
            <a:fillRect/>
          </a:stretch>
        </p:blipFill>
        <p:spPr>
          <a:xfrm>
            <a:off x="635" y="751840"/>
            <a:ext cx="12190730" cy="5996940"/>
          </a:xfrm>
          <a:prstGeom prst="rect">
            <a:avLst/>
          </a:prstGeom>
        </p:spPr>
      </p:pic>
      <p:sp>
        <p:nvSpPr>
          <p:cNvPr id="3" name="文本框 2"/>
          <p:cNvSpPr txBox="1"/>
          <p:nvPr/>
        </p:nvSpPr>
        <p:spPr>
          <a:xfrm>
            <a:off x="365813" y="179091"/>
            <a:ext cx="10053796" cy="650240"/>
          </a:xfrm>
          <a:prstGeom prst="rect">
            <a:avLst/>
          </a:prstGeom>
          <a:noFill/>
        </p:spPr>
        <p:txBody>
          <a:bodyPr wrap="square" rtlCol="0">
            <a:noAutofit/>
          </a:bodyPr>
          <a:lstStyle/>
          <a:p>
            <a:r>
              <a:rPr lang="zh-CN" altLang="en-US" sz="1400" b="1" dirty="0">
                <a:solidFill>
                  <a:srgbClr val="3658E9"/>
                </a:solidFill>
                <a:latin typeface="Microsoft YaHei" panose="020B0503020204020204" charset="-122"/>
                <a:cs typeface="Microsoft YaHei" panose="020B0503020204020204" charset="-122"/>
                <a:sym typeface="+mn-ea"/>
              </a:rPr>
              <a:t>2025-2026學年澳門中小學信息技術創新與實踐比賽——快叮島</a:t>
            </a:r>
            <a:r>
              <a:rPr lang="en-US" altLang="zh-CN" sz="1400" b="1" dirty="0">
                <a:solidFill>
                  <a:srgbClr val="3658E9"/>
                </a:solidFill>
                <a:latin typeface="Microsoft YaHei" panose="020B0503020204020204" charset="-122"/>
                <a:cs typeface="Microsoft YaHei" panose="020B0503020204020204" charset="-122"/>
                <a:sym typeface="+mn-ea"/>
              </a:rPr>
              <a:t>AI</a:t>
            </a:r>
            <a:r>
              <a:rPr lang="zh-CN" altLang="en-US" sz="1400" b="1" dirty="0">
                <a:solidFill>
                  <a:srgbClr val="3658E9"/>
                </a:solidFill>
                <a:latin typeface="Microsoft YaHei" panose="020B0503020204020204" charset="-122"/>
                <a:cs typeface="Microsoft YaHei" panose="020B0503020204020204" charset="-122"/>
                <a:sym typeface="+mn-ea"/>
              </a:rPr>
              <a:t>領袖編程競賽</a:t>
            </a:r>
            <a:r>
              <a:rPr lang="en-US" altLang="zh-CN" sz="1400" b="1" dirty="0">
                <a:solidFill>
                  <a:srgbClr val="3658E9"/>
                </a:solidFill>
                <a:latin typeface="Microsoft YaHei" panose="020B0503020204020204" charset="-122"/>
                <a:cs typeface="Microsoft YaHei" panose="020B0503020204020204" charset="-122"/>
                <a:sym typeface="+mn-ea"/>
              </a:rPr>
              <a:t>——</a:t>
            </a:r>
            <a:r>
              <a:rPr lang="zh-CN" altLang="en-US" sz="1400" b="1" dirty="0">
                <a:solidFill>
                  <a:srgbClr val="3658E9"/>
                </a:solidFill>
                <a:latin typeface="Microsoft YaHei" panose="020B0503020204020204" charset="-122"/>
                <a:cs typeface="Microsoft YaHei" panose="020B0503020204020204" charset="-122"/>
                <a:sym typeface="+mn-ea"/>
              </a:rPr>
              <a:t>賽規介紹</a:t>
            </a:r>
            <a:endParaRPr lang="zh-CN" altLang="en-US" sz="1400" b="1" dirty="0">
              <a:solidFill>
                <a:srgbClr val="3658E9"/>
              </a:solidFill>
              <a:latin typeface="Microsoft YaHei" panose="020B0503020204020204" charset="-122"/>
              <a:cs typeface="Microsoft YaHei" panose="020B0503020204020204"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235" y="179070"/>
            <a:ext cx="7611745" cy="370840"/>
          </a:xfrm>
          <a:prstGeom prst="rect">
            <a:avLst/>
          </a:prstGeom>
          <a:noFill/>
        </p:spPr>
        <p:txBody>
          <a:bodyPr wrap="none">
            <a:spAutoFit/>
          </a:bodyPr>
          <a:lstStyle/>
          <a:p>
            <a:r>
              <a:rPr lang="zh-CN" altLang="en-US" sz="1400" b="1">
                <a:solidFill>
                  <a:srgbClr val="3658E9"/>
                </a:solidFill>
                <a:latin typeface="Microsoft YaHei" panose="020B0503020204020204" charset="-122"/>
                <a:ea typeface="Microsoft YaHei" panose="020B0503020204020204" charset="-122"/>
                <a:cs typeface="Microsoft YaHei" panose="020B0503020204020204" charset="-122"/>
              </a:rPr>
              <a:t>2025-2026學年澳門中小學信息技術創新與實踐比賽——快叮島AI領袖編程競賽——賽規介紹</a:t>
            </a:r>
            <a:endParaRPr lang="zh-CN" altLang="en-US" sz="1400" b="1">
              <a:solidFill>
                <a:srgbClr val="3658E9"/>
              </a:solidFill>
              <a:latin typeface="Microsoft YaHei" panose="020B0503020204020204" charset="-122"/>
              <a:ea typeface="Microsoft YaHei" panose="020B0503020204020204" charset="-122"/>
              <a:cs typeface="Microsoft YaHei" panose="020B0503020204020204" charset="-122"/>
            </a:endParaRPr>
          </a:p>
        </p:txBody>
      </p:sp>
      <p:sp>
        <p:nvSpPr>
          <p:cNvPr id="3" name="Rectangle 2"/>
          <p:cNvSpPr/>
          <p:nvPr/>
        </p:nvSpPr>
        <p:spPr>
          <a:xfrm>
            <a:off x="0" y="685800"/>
            <a:ext cx="12192000" cy="457200"/>
          </a:xfrm>
          <a:prstGeom prst="rect">
            <a:avLst/>
          </a:prstGeom>
          <a:solidFill>
            <a:srgbClr val="4767F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457200" y="685800"/>
            <a:ext cx="11277600" cy="457200"/>
          </a:xfrm>
          <a:prstGeom prst="rect">
            <a:avLst/>
          </a:prstGeom>
          <a:noFill/>
        </p:spPr>
        <p:txBody>
          <a:bodyPr wrap="none" anchor="ctr">
            <a:spAutoFit/>
          </a:bodyPr>
          <a:lstStyle/>
          <a:p>
            <a:r>
              <a:rPr lang="zh-CN" sz="1800" b="1">
                <a:solidFill>
                  <a:srgbClr val="FFFFFF"/>
                </a:solidFill>
                <a:latin typeface="Microsoft YaHei" panose="020B0503020204020204" charset="-122"/>
              </a:rPr>
              <a:t>競賽規則詳情</a:t>
            </a:r>
            <a:endParaRPr lang="zh-CN" sz="1800" b="1">
              <a:solidFill>
                <a:srgbClr val="FFFFFF"/>
              </a:solidFill>
              <a:latin typeface="Microsoft YaHei" panose="020B0503020204020204" charset="-122"/>
            </a:endParaRPr>
          </a:p>
        </p:txBody>
      </p:sp>
      <p:sp>
        <p:nvSpPr>
          <p:cNvPr id="5" name="Rectangle 4"/>
          <p:cNvSpPr/>
          <p:nvPr/>
        </p:nvSpPr>
        <p:spPr>
          <a:xfrm>
            <a:off x="457200" y="1295400"/>
            <a:ext cx="3657600" cy="50292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ectangle 5"/>
          <p:cNvSpPr/>
          <p:nvPr/>
        </p:nvSpPr>
        <p:spPr>
          <a:xfrm>
            <a:off x="457200" y="1295400"/>
            <a:ext cx="3657600" cy="304800"/>
          </a:xfrm>
          <a:prstGeom prst="rect">
            <a:avLst/>
          </a:prstGeom>
          <a:solidFill>
            <a:srgbClr val="4767F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TextBox 6"/>
          <p:cNvSpPr txBox="1"/>
          <p:nvPr/>
        </p:nvSpPr>
        <p:spPr>
          <a:xfrm>
            <a:off x="457200" y="1295400"/>
            <a:ext cx="3657600" cy="304800"/>
          </a:xfrm>
          <a:prstGeom prst="rect">
            <a:avLst/>
          </a:prstGeom>
          <a:noFill/>
        </p:spPr>
        <p:txBody>
          <a:bodyPr wrap="none" anchor="ctr">
            <a:spAutoFit/>
          </a:bodyPr>
          <a:lstStyle/>
          <a:p>
            <a:pPr algn="ctr"/>
            <a:r>
              <a:rPr lang="zh-CN" sz="1400" b="1">
                <a:solidFill>
                  <a:srgbClr val="FFFFFF"/>
                </a:solidFill>
                <a:latin typeface="Microsoft YaHei" panose="020B0503020204020204" charset="-122"/>
              </a:rPr>
              <a:t>(二) 題量</a:t>
            </a:r>
            <a:endParaRPr lang="zh-CN" sz="1400" b="1">
              <a:solidFill>
                <a:srgbClr val="FFFFFF"/>
              </a:solidFill>
              <a:latin typeface="Microsoft YaHei" panose="020B0503020204020204" charset="-122"/>
            </a:endParaRPr>
          </a:p>
        </p:txBody>
      </p:sp>
      <p:sp>
        <p:nvSpPr>
          <p:cNvPr id="8" name="TextBox 7"/>
          <p:cNvSpPr txBox="1"/>
          <p:nvPr/>
        </p:nvSpPr>
        <p:spPr>
          <a:xfrm>
            <a:off x="533400" y="1651000"/>
            <a:ext cx="3505200" cy="2306320"/>
          </a:xfrm>
          <a:prstGeom prst="rect">
            <a:avLst/>
          </a:prstGeom>
          <a:noFill/>
        </p:spPr>
        <p:txBody>
          <a:bodyPr wrap="square" lIns="152400" tIns="101600" rIns="152400" bIns="101600">
            <a:spAutoFit/>
          </a:bodyPr>
          <a:lstStyle/>
          <a:p>
            <a:pPr marL="0" indent="0">
              <a:lnSpc>
                <a:spcPct val="140000"/>
              </a:lnSpc>
              <a:buNone/>
            </a:pP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 </a:t>
            </a:r>
            <a:r>
              <a:rPr lang="en-US" altLang="zh-CN" sz="1400" b="1">
                <a:solidFill>
                  <a:srgbClr val="1E293B"/>
                </a:solidFill>
                <a:latin typeface="Microsoft YaHei" panose="020B0503020204020204" charset="-122"/>
                <a:ea typeface="Microsoft YaHei" panose="020B0503020204020204" charset="-122"/>
                <a:cs typeface="Microsoft YaHei" panose="020B0503020204020204" charset="-122"/>
              </a:rPr>
              <a:t> </a:t>
            </a: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編程任務闖關</a:t>
            </a:r>
            <a:endParaRPr lang="zh-CN" altLang="en-US" sz="1400" b="1">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每場比賽</a:t>
            </a:r>
            <a:r>
              <a:rPr lang="en-US" altLang="zh-CN" sz="1400" b="0">
                <a:solidFill>
                  <a:srgbClr val="1E293B"/>
                </a:solidFill>
                <a:latin typeface="Microsoft YaHei" panose="020B0503020204020204" charset="-122"/>
                <a:ea typeface="Microsoft YaHei" panose="020B0503020204020204" charset="-122"/>
                <a:cs typeface="Microsoft YaHei" panose="020B0503020204020204" charset="-122"/>
              </a:rPr>
              <a:t> </a:t>
            </a: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35</a:t>
            </a:r>
            <a:r>
              <a:rPr lang="en-US" altLang="zh-CN" sz="1400" b="0">
                <a:solidFill>
                  <a:srgbClr val="1E293B"/>
                </a:solidFill>
                <a:latin typeface="Microsoft YaHei" panose="020B0503020204020204" charset="-122"/>
                <a:ea typeface="Microsoft YaHei" panose="020B0503020204020204" charset="-122"/>
                <a:cs typeface="Microsoft YaHei" panose="020B0503020204020204" charset="-122"/>
              </a:rPr>
              <a:t> </a:t>
            </a: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道題目，每關</a:t>
            </a:r>
            <a:r>
              <a:rPr lang="en-US" altLang="zh-CN" sz="1400" b="0">
                <a:solidFill>
                  <a:srgbClr val="1E293B"/>
                </a:solidFill>
                <a:latin typeface="Microsoft YaHei" panose="020B0503020204020204" charset="-122"/>
                <a:ea typeface="Microsoft YaHei" panose="020B0503020204020204" charset="-122"/>
                <a:cs typeface="Microsoft YaHei" panose="020B0503020204020204" charset="-122"/>
              </a:rPr>
              <a:t> </a:t>
            </a: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3</a:t>
            </a:r>
            <a:r>
              <a:rPr lang="en-US" altLang="zh-CN" sz="1400" b="0">
                <a:solidFill>
                  <a:srgbClr val="1E293B"/>
                </a:solidFill>
                <a:latin typeface="Microsoft YaHei" panose="020B0503020204020204" charset="-122"/>
                <a:ea typeface="Microsoft YaHei" panose="020B0503020204020204" charset="-122"/>
                <a:cs typeface="Microsoft YaHei" panose="020B0503020204020204" charset="-122"/>
              </a:rPr>
              <a:t> </a:t>
            </a: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分，共計105</a:t>
            </a:r>
            <a:r>
              <a:rPr lang="en-US" altLang="zh-CN" sz="1400" b="0">
                <a:solidFill>
                  <a:srgbClr val="1E293B"/>
                </a:solidFill>
                <a:latin typeface="Microsoft YaHei" panose="020B0503020204020204" charset="-122"/>
                <a:ea typeface="Microsoft YaHei" panose="020B0503020204020204" charset="-122"/>
                <a:cs typeface="Microsoft YaHei" panose="020B0503020204020204" charset="-122"/>
              </a:rPr>
              <a:t> </a:t>
            </a: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分</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2400"/>
          </a:p>
          <a:p>
            <a:pPr marL="0" indent="0">
              <a:lnSpc>
                <a:spcPct val="140000"/>
              </a:lnSpc>
              <a:buNone/>
            </a:pP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 </a:t>
            </a:r>
            <a:r>
              <a:rPr lang="en-US" altLang="zh-CN" sz="1400" b="1">
                <a:solidFill>
                  <a:srgbClr val="1E293B"/>
                </a:solidFill>
                <a:latin typeface="Microsoft YaHei" panose="020B0503020204020204" charset="-122"/>
                <a:ea typeface="Microsoft YaHei" panose="020B0503020204020204" charset="-122"/>
                <a:cs typeface="Microsoft YaHei" panose="020B0503020204020204" charset="-122"/>
              </a:rPr>
              <a:t> </a:t>
            </a: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人工智能競技</a:t>
            </a:r>
            <a:endParaRPr lang="zh-CN" altLang="en-US" sz="1400" b="1">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由主辦方靈活設置題目數量，每題</a:t>
            </a:r>
            <a:r>
              <a:rPr lang="en-US" altLang="zh-CN" sz="1400" b="0">
                <a:solidFill>
                  <a:srgbClr val="1E293B"/>
                </a:solidFill>
                <a:latin typeface="Microsoft YaHei" panose="020B0503020204020204" charset="-122"/>
                <a:ea typeface="Microsoft YaHei" panose="020B0503020204020204" charset="-122"/>
                <a:cs typeface="Microsoft YaHei" panose="020B0503020204020204" charset="-122"/>
              </a:rPr>
              <a:t> </a:t>
            </a: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7</a:t>
            </a:r>
            <a:r>
              <a:rPr lang="en-US" altLang="zh-CN" sz="1400" b="0">
                <a:solidFill>
                  <a:srgbClr val="1E293B"/>
                </a:solidFill>
                <a:latin typeface="Microsoft YaHei" panose="020B0503020204020204" charset="-122"/>
                <a:ea typeface="Microsoft YaHei" panose="020B0503020204020204" charset="-122"/>
                <a:cs typeface="Microsoft YaHei" panose="020B0503020204020204" charset="-122"/>
              </a:rPr>
              <a:t> </a:t>
            </a: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分</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總分 = 7 × AI競技賽題數量</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p:txBody>
      </p:sp>
      <p:sp>
        <p:nvSpPr>
          <p:cNvPr id="9" name="Rectangle 8"/>
          <p:cNvSpPr/>
          <p:nvPr/>
        </p:nvSpPr>
        <p:spPr>
          <a:xfrm>
            <a:off x="4419600" y="1295400"/>
            <a:ext cx="3657600" cy="50292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Rectangle 9"/>
          <p:cNvSpPr/>
          <p:nvPr/>
        </p:nvSpPr>
        <p:spPr>
          <a:xfrm>
            <a:off x="4419600" y="1295400"/>
            <a:ext cx="3657600" cy="304800"/>
          </a:xfrm>
          <a:prstGeom prst="rect">
            <a:avLst/>
          </a:prstGeom>
          <a:solidFill>
            <a:srgbClr val="F59E0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1" name="TextBox 10"/>
          <p:cNvSpPr txBox="1"/>
          <p:nvPr/>
        </p:nvSpPr>
        <p:spPr>
          <a:xfrm>
            <a:off x="4419600" y="1295400"/>
            <a:ext cx="3657600" cy="304800"/>
          </a:xfrm>
          <a:prstGeom prst="rect">
            <a:avLst/>
          </a:prstGeom>
          <a:noFill/>
        </p:spPr>
        <p:txBody>
          <a:bodyPr wrap="none" anchor="ctr">
            <a:spAutoFit/>
          </a:bodyPr>
          <a:lstStyle/>
          <a:p>
            <a:pPr algn="ctr"/>
            <a:r>
              <a:rPr lang="zh-CN" sz="1400" b="1">
                <a:solidFill>
                  <a:srgbClr val="FFFFFF"/>
                </a:solidFill>
                <a:latin typeface="Microsoft YaHei" panose="020B0503020204020204" charset="-122"/>
              </a:rPr>
              <a:t>(三) 提交規則</a:t>
            </a:r>
            <a:endParaRPr lang="zh-CN" sz="1400" b="1">
              <a:solidFill>
                <a:srgbClr val="FFFFFF"/>
              </a:solidFill>
              <a:latin typeface="Microsoft YaHei" panose="020B0503020204020204" charset="-122"/>
            </a:endParaRPr>
          </a:p>
        </p:txBody>
      </p:sp>
      <p:sp>
        <p:nvSpPr>
          <p:cNvPr id="12" name="TextBox 11"/>
          <p:cNvSpPr txBox="1"/>
          <p:nvPr/>
        </p:nvSpPr>
        <p:spPr>
          <a:xfrm>
            <a:off x="4495800" y="1651000"/>
            <a:ext cx="3505200" cy="3806825"/>
          </a:xfrm>
          <a:prstGeom prst="rect">
            <a:avLst/>
          </a:prstGeom>
          <a:noFill/>
        </p:spPr>
        <p:txBody>
          <a:bodyPr wrap="square" lIns="152400" tIns="101600" rIns="152400" bIns="101600">
            <a:spAutoFit/>
          </a:bodyPr>
          <a:lstStyle/>
          <a:p>
            <a:pPr marL="0" indent="0">
              <a:lnSpc>
                <a:spcPct val="140000"/>
              </a:lnSpc>
              <a:buNone/>
            </a:pP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a:t>
            </a:r>
            <a:r>
              <a:rPr lang="en-US" altLang="zh-CN" sz="1400" b="1">
                <a:solidFill>
                  <a:srgbClr val="1E293B"/>
                </a:solidFill>
                <a:latin typeface="Microsoft YaHei" panose="020B0503020204020204" charset="-122"/>
                <a:ea typeface="Microsoft YaHei" panose="020B0503020204020204" charset="-122"/>
                <a:cs typeface="Microsoft YaHei" panose="020B0503020204020204" charset="-122"/>
              </a:rPr>
              <a:t> </a:t>
            </a: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提交方式</a:t>
            </a:r>
            <a:endParaRPr lang="zh-CN" altLang="en-US" sz="1400" b="1">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在規定時間內登錄官方競賽平台進行編程闖關競技</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2400"/>
          </a:p>
          <a:p>
            <a:pPr marL="0" indent="0">
              <a:lnSpc>
                <a:spcPct val="140000"/>
              </a:lnSpc>
              <a:buNone/>
            </a:pP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 </a:t>
            </a:r>
            <a:r>
              <a:rPr lang="en-US" altLang="zh-CN" sz="1400" b="1">
                <a:solidFill>
                  <a:srgbClr val="1E293B"/>
                </a:solidFill>
                <a:latin typeface="Microsoft YaHei" panose="020B0503020204020204" charset="-122"/>
                <a:ea typeface="Microsoft YaHei" panose="020B0503020204020204" charset="-122"/>
                <a:cs typeface="Microsoft YaHei" panose="020B0503020204020204" charset="-122"/>
              </a:rPr>
              <a:t> </a:t>
            </a: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自動記分</a:t>
            </a:r>
            <a:endParaRPr lang="zh-CN" altLang="en-US" sz="1400" b="1">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每完成一個關卡，系統自動記分</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未提交前可持續優化代碼，系統以最高分為最終得分</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2400"/>
          </a:p>
          <a:p>
            <a:pPr marL="0" indent="0">
              <a:lnSpc>
                <a:spcPct val="140000"/>
              </a:lnSpc>
              <a:buNone/>
            </a:pPr>
            <a:r>
              <a:rPr lang="zh-CN" altLang="en-US" sz="1400" b="1">
                <a:solidFill>
                  <a:srgbClr val="DC2626"/>
                </a:solidFill>
                <a:latin typeface="Microsoft YaHei" panose="020B0503020204020204" charset="-122"/>
                <a:ea typeface="Microsoft YaHei" panose="020B0503020204020204" charset="-122"/>
                <a:cs typeface="Microsoft YaHei" panose="020B0503020204020204" charset="-122"/>
              </a:rPr>
              <a:t>⚠</a:t>
            </a:r>
            <a:r>
              <a:rPr lang="en-US" altLang="zh-CN" sz="1400" b="1">
                <a:solidFill>
                  <a:srgbClr val="DC2626"/>
                </a:solidFill>
                <a:latin typeface="Microsoft YaHei" panose="020B0503020204020204" charset="-122"/>
                <a:ea typeface="Microsoft YaHei" panose="020B0503020204020204" charset="-122"/>
                <a:cs typeface="Microsoft YaHei" panose="020B0503020204020204" charset="-122"/>
              </a:rPr>
              <a:t>  </a:t>
            </a:r>
            <a:r>
              <a:rPr lang="zh-CN" altLang="en-US" sz="1400" b="1">
                <a:solidFill>
                  <a:srgbClr val="DC2626"/>
                </a:solidFill>
                <a:latin typeface="Microsoft YaHei" panose="020B0503020204020204" charset="-122"/>
                <a:ea typeface="Microsoft YaHei" panose="020B0503020204020204" charset="-122"/>
                <a:cs typeface="Microsoft YaHei" panose="020B0503020204020204" charset="-122"/>
              </a:rPr>
              <a:t>注意事項</a:t>
            </a:r>
            <a:endParaRPr lang="zh-CN" altLang="en-US" sz="1400" b="1">
              <a:solidFill>
                <a:srgbClr val="DC2626"/>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一旦提交試卷或比賽時間結束，不能再運行和提交代碼</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p:txBody>
      </p:sp>
      <p:sp>
        <p:nvSpPr>
          <p:cNvPr id="13" name="Rectangle 12"/>
          <p:cNvSpPr/>
          <p:nvPr/>
        </p:nvSpPr>
        <p:spPr>
          <a:xfrm>
            <a:off x="8382000" y="1295400"/>
            <a:ext cx="3657600" cy="50292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4" name="Rectangle 13"/>
          <p:cNvSpPr/>
          <p:nvPr/>
        </p:nvSpPr>
        <p:spPr>
          <a:xfrm>
            <a:off x="8382000" y="1295400"/>
            <a:ext cx="3657600" cy="304800"/>
          </a:xfrm>
          <a:prstGeom prst="rect">
            <a:avLst/>
          </a:prstGeom>
          <a:solidFill>
            <a:srgbClr val="10B98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nvSpPr>
        <p:spPr>
          <a:xfrm>
            <a:off x="8382000" y="1295400"/>
            <a:ext cx="3657600" cy="304800"/>
          </a:xfrm>
          <a:prstGeom prst="rect">
            <a:avLst/>
          </a:prstGeom>
          <a:noFill/>
        </p:spPr>
        <p:txBody>
          <a:bodyPr wrap="none" anchor="ctr">
            <a:spAutoFit/>
          </a:bodyPr>
          <a:lstStyle/>
          <a:p>
            <a:pPr algn="ctr"/>
            <a:r>
              <a:rPr lang="zh-CN" sz="1400" b="1">
                <a:solidFill>
                  <a:srgbClr val="FFFFFF"/>
                </a:solidFill>
                <a:latin typeface="Microsoft YaHei" panose="020B0503020204020204" charset="-122"/>
              </a:rPr>
              <a:t>(四) 比賽時長</a:t>
            </a:r>
            <a:endParaRPr lang="zh-CN" sz="1400" b="1">
              <a:solidFill>
                <a:srgbClr val="FFFFFF"/>
              </a:solidFill>
              <a:latin typeface="Microsoft YaHei" panose="020B0503020204020204" charset="-122"/>
            </a:endParaRPr>
          </a:p>
        </p:txBody>
      </p:sp>
      <p:sp>
        <p:nvSpPr>
          <p:cNvPr id="16" name="TextBox 15"/>
          <p:cNvSpPr txBox="1"/>
          <p:nvPr/>
        </p:nvSpPr>
        <p:spPr>
          <a:xfrm>
            <a:off x="8458200" y="1651000"/>
            <a:ext cx="3505200" cy="1998345"/>
          </a:xfrm>
          <a:prstGeom prst="rect">
            <a:avLst/>
          </a:prstGeom>
          <a:noFill/>
        </p:spPr>
        <p:txBody>
          <a:bodyPr wrap="square" lIns="152400" tIns="101600" rIns="152400" bIns="101600">
            <a:spAutoFit/>
          </a:bodyPr>
          <a:lstStyle/>
          <a:p>
            <a:pPr marL="0" indent="0">
              <a:lnSpc>
                <a:spcPct val="140000"/>
              </a:lnSpc>
              <a:buNone/>
            </a:pP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 競賽時限</a:t>
            </a:r>
            <a:endParaRPr lang="zh-CN" altLang="en-US" sz="1400" b="1">
              <a:solidFill>
                <a:srgbClr val="1E293B"/>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2400"/>
          </a:p>
          <a:p>
            <a:pPr marL="0" indent="0">
              <a:lnSpc>
                <a:spcPct val="140000"/>
              </a:lnSpc>
              <a:buNone/>
            </a:pPr>
            <a:r>
              <a:rPr lang="zh-CN" altLang="en-US" sz="1400" b="1">
                <a:solidFill>
                  <a:srgbClr val="10B981"/>
                </a:solidFill>
                <a:latin typeface="Microsoft YaHei" panose="020B0503020204020204" charset="-122"/>
                <a:ea typeface="Microsoft YaHei" panose="020B0503020204020204" charset="-122"/>
                <a:cs typeface="Microsoft YaHei" panose="020B0503020204020204" charset="-122"/>
              </a:rPr>
              <a:t>60 分鐘</a:t>
            </a:r>
            <a:endParaRPr lang="zh-CN" altLang="en-US" sz="1400" b="1">
              <a:solidFill>
                <a:srgbClr val="10B981"/>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（編程任務闖關 + 人工智能競技合計）</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2400"/>
          </a:p>
          <a:p>
            <a:pPr marL="0" indent="0">
              <a:lnSpc>
                <a:spcPct val="140000"/>
              </a:lnSpc>
              <a:buNone/>
            </a:pPr>
            <a:r>
              <a:rPr lang="zh-CN" altLang="en-US" sz="1400" b="0">
                <a:solidFill>
                  <a:srgbClr val="64748B"/>
                </a:solidFill>
                <a:latin typeface="Microsoft YaHei" panose="020B0503020204020204" charset="-122"/>
                <a:ea typeface="Microsoft YaHei" panose="020B0503020204020204" charset="-122"/>
                <a:cs typeface="Microsoft YaHei" panose="020B0503020204020204" charset="-122"/>
              </a:rPr>
              <a:t>60分鐘後，系統自動交卷。</a:t>
            </a:r>
            <a:endParaRPr lang="zh-CN" altLang="en-US" sz="1400" b="0">
              <a:solidFill>
                <a:srgbClr val="64748B"/>
              </a:solidFill>
              <a:latin typeface="Microsoft YaHei" panose="020B0503020204020204" charset="-122"/>
              <a:ea typeface="Microsoft YaHei" panose="020B0503020204020204" charset="-122"/>
              <a:cs typeface="Microsoft YaHei" panose="020B050302020402020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6"/>
          <p:cNvSpPr txBox="1"/>
          <p:nvPr/>
        </p:nvSpPr>
        <p:spPr>
          <a:xfrm>
            <a:off x="1076887" y="441096"/>
            <a:ext cx="5673310" cy="2011680"/>
          </a:xfrm>
          <a:prstGeom prst="rect">
            <a:avLst/>
          </a:prstGeom>
          <a:noFill/>
        </p:spPr>
        <p:txBody>
          <a:bodyPr wrap="square" rtlCol="0">
            <a:spAutoFit/>
          </a:bodyPr>
          <a:lstStyle/>
          <a:p>
            <a:pPr marL="0" lvl="0" algn="l" defTabSz="914400">
              <a:lnSpc>
                <a:spcPct val="130000"/>
              </a:lnSpc>
              <a:defRPr sz="1800">
                <a:solidFill>
                  <a:schemeClr val="tx1">
                    <a:alpha val="100000"/>
                  </a:schemeClr>
                </a:solidFill>
                <a:latin typeface="Arial" panose="020B0604020202020204"/>
                <a:ea typeface="Microsoft YaHei" panose="020B0503020204020204" charset="-122"/>
              </a:defRPr>
            </a:pPr>
            <a:r>
              <a:rPr lang="zh-CN" sz="9600" b="1" i="0" u="none" strike="noStrike" dirty="0">
                <a:solidFill>
                  <a:schemeClr val="bg1">
                    <a:alpha val="100000"/>
                  </a:schemeClr>
                </a:solidFill>
                <a:latin typeface="+mn-ea"/>
                <a:ea typeface="+mn-ea"/>
                <a:cs typeface="腾讯体 W7" panose="020C08030202040F0204" charset="-122"/>
              </a:rPr>
              <a:t>目</a:t>
            </a:r>
            <a:r>
              <a:rPr lang="en-US" sz="9600" b="1" dirty="0">
                <a:solidFill>
                  <a:schemeClr val="bg1">
                    <a:alpha val="100000"/>
                  </a:schemeClr>
                </a:solidFill>
                <a:latin typeface="+mn-ea"/>
                <a:ea typeface="+mn-ea"/>
                <a:cs typeface="腾讯体 W7" panose="020C08030202040F0204" charset="-122"/>
              </a:rPr>
              <a:t> </a:t>
            </a:r>
            <a:r>
              <a:rPr lang="zh-CN" sz="9600" b="1" i="0" u="none" strike="noStrike" dirty="0">
                <a:solidFill>
                  <a:schemeClr val="bg1">
                    <a:alpha val="100000"/>
                  </a:schemeClr>
                </a:solidFill>
                <a:latin typeface="+mn-ea"/>
                <a:ea typeface="+mn-ea"/>
                <a:cs typeface="腾讯体 W7" panose="020C08030202040F0204" charset="-122"/>
              </a:rPr>
              <a:t>錄</a:t>
            </a:r>
            <a:endParaRPr sz="9600" dirty="0">
              <a:latin typeface="+mn-ea"/>
              <a:ea typeface="+mn-ea"/>
            </a:endParaRPr>
          </a:p>
        </p:txBody>
      </p:sp>
      <p:grpSp>
        <p:nvGrpSpPr>
          <p:cNvPr id="17" name="组合 29"/>
          <p:cNvGrpSpPr/>
          <p:nvPr>
            <p:custDataLst>
              <p:tags r:id="rId1"/>
            </p:custDataLst>
          </p:nvPr>
        </p:nvGrpSpPr>
        <p:grpSpPr>
          <a:xfrm>
            <a:off x="1076887" y="3264291"/>
            <a:ext cx="2948415" cy="1411605"/>
            <a:chOff x="1188495" y="2359365"/>
            <a:chExt cx="2948415" cy="1411605"/>
          </a:xfrm>
        </p:grpSpPr>
        <p:sp>
          <p:nvSpPr>
            <p:cNvPr id="18" name="内容占位符 2"/>
            <p:cNvSpPr txBox="1"/>
            <p:nvPr>
              <p:custDataLst>
                <p:tags r:id="rId2"/>
              </p:custDataLst>
            </p:nvPr>
          </p:nvSpPr>
          <p:spPr>
            <a:xfrm>
              <a:off x="1188495" y="3241761"/>
              <a:ext cx="2948415" cy="39987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buFont typeface="Arial" panose="020B0604020202020204" pitchFamily="34" charset="0"/>
                <a:buNone/>
              </a:pPr>
              <a:r>
                <a:rPr lang="zh-CN" altLang="en-US" sz="1600" b="1">
                  <a:solidFill>
                    <a:schemeClr val="bg1">
                      <a:alpha val="100000"/>
                    </a:schemeClr>
                  </a:solidFill>
                  <a:latin typeface="Microsoft YaHei" panose="020B0503020204020204" charset="-122"/>
                  <a:ea typeface="Microsoft YaHei" panose="020B0503020204020204" charset="-122"/>
                  <a:cs typeface="+mn-cs"/>
                </a:rPr>
                <a:t>騰訊</a:t>
              </a:r>
              <a:r>
                <a:rPr lang="zh-CN" sz="1600" b="1">
                  <a:solidFill>
                    <a:schemeClr val="bg1">
                      <a:alpha val="100000"/>
                    </a:schemeClr>
                  </a:solidFill>
                  <a:latin typeface="Microsoft YaHei" panose="020B0503020204020204" charset="-122"/>
                  <a:ea typeface="Microsoft YaHei" panose="020B0503020204020204" charset="-122"/>
                  <a:cs typeface="+mn-cs"/>
                </a:rPr>
                <a:t>扣叮</a:t>
              </a:r>
              <a:r>
                <a:rPr lang="zh-CN" altLang="en-US" sz="1600" b="1">
                  <a:solidFill>
                    <a:schemeClr val="bg1">
                      <a:alpha val="100000"/>
                    </a:schemeClr>
                  </a:solidFill>
                  <a:latin typeface="Microsoft YaHei" panose="020B0503020204020204" charset="-122"/>
                  <a:ea typeface="Microsoft YaHei" panose="020B0503020204020204" charset="-122"/>
                  <a:cs typeface="+mn-cs"/>
                </a:rPr>
                <a:t>介紹</a:t>
              </a:r>
              <a:endParaRPr lang="zh-CN" sz="1600" b="1">
                <a:solidFill>
                  <a:schemeClr val="bg1">
                    <a:alpha val="100000"/>
                  </a:schemeClr>
                </a:solidFill>
                <a:latin typeface="Microsoft YaHei" panose="020B0503020204020204" charset="-122"/>
                <a:ea typeface="Microsoft YaHei" panose="020B0503020204020204" charset="-122"/>
                <a:cs typeface="+mn-cs"/>
              </a:endParaRPr>
            </a:p>
          </p:txBody>
        </p:sp>
        <p:sp>
          <p:nvSpPr>
            <p:cNvPr id="19" name="文本框 6"/>
            <p:cNvSpPr txBox="1"/>
            <p:nvPr>
              <p:custDataLst>
                <p:tags r:id="rId3"/>
              </p:custDataLst>
            </p:nvPr>
          </p:nvSpPr>
          <p:spPr>
            <a:xfrm>
              <a:off x="1188496" y="2359365"/>
              <a:ext cx="1232630" cy="1411605"/>
            </a:xfrm>
            <a:prstGeom prst="rect">
              <a:avLst/>
            </a:prstGeom>
            <a:noFill/>
          </p:spPr>
          <p:txBody>
            <a:bodyPr wrap="square" rtlCol="0">
              <a:spAutoFit/>
            </a:bodyPr>
            <a:lstStyle/>
            <a:p>
              <a:pPr marL="0" lvl="0" algn="l" defTabSz="914400">
                <a:lnSpc>
                  <a:spcPct val="130000"/>
                </a:lnSpc>
                <a:defRPr sz="1800">
                  <a:solidFill>
                    <a:schemeClr val="tx1">
                      <a:alpha val="100000"/>
                    </a:schemeClr>
                  </a:solidFill>
                  <a:latin typeface="Arial" panose="020B0604020202020204"/>
                  <a:ea typeface="Microsoft YaHei" panose="020B0503020204020204" charset="-122"/>
                </a:defRPr>
              </a:pPr>
              <a:r>
                <a:rPr lang="en-US" altLang="zh-CN" sz="6600" b="1" i="0" u="none" strike="noStrike" dirty="0">
                  <a:gradFill>
                    <a:gsLst>
                      <a:gs pos="27000">
                        <a:schemeClr val="bg1">
                          <a:alpha val="0"/>
                        </a:schemeClr>
                      </a:gs>
                      <a:gs pos="68000">
                        <a:schemeClr val="bg1"/>
                      </a:gs>
                    </a:gsLst>
                    <a:lin ang="16200000" scaled="0"/>
                  </a:gradFill>
                  <a:latin typeface="+mn-ea"/>
                  <a:ea typeface="+mn-ea"/>
                  <a:cs typeface="腾讯体 W7" panose="020C08030202040F0204" charset="-122"/>
                </a:rPr>
                <a:t>01</a:t>
              </a:r>
              <a:endParaRPr dirty="0">
                <a:gradFill>
                  <a:gsLst>
                    <a:gs pos="27000">
                      <a:schemeClr val="bg1">
                        <a:alpha val="0"/>
                      </a:schemeClr>
                    </a:gs>
                    <a:gs pos="68000">
                      <a:schemeClr val="bg1"/>
                    </a:gs>
                  </a:gsLst>
                  <a:lin ang="16200000" scaled="0"/>
                </a:gradFill>
                <a:latin typeface="+mn-ea"/>
                <a:ea typeface="+mn-ea"/>
              </a:endParaRPr>
            </a:p>
          </p:txBody>
        </p:sp>
      </p:grpSp>
      <p:grpSp>
        <p:nvGrpSpPr>
          <p:cNvPr id="20" name="组合 30"/>
          <p:cNvGrpSpPr/>
          <p:nvPr>
            <p:custDataLst>
              <p:tags r:id="rId4"/>
            </p:custDataLst>
          </p:nvPr>
        </p:nvGrpSpPr>
        <p:grpSpPr>
          <a:xfrm>
            <a:off x="3822343" y="3264291"/>
            <a:ext cx="2597203" cy="1411605"/>
            <a:chOff x="5567100" y="2359365"/>
            <a:chExt cx="2597203" cy="1411605"/>
          </a:xfrm>
        </p:grpSpPr>
        <p:sp>
          <p:nvSpPr>
            <p:cNvPr id="21" name="内容占位符 2"/>
            <p:cNvSpPr txBox="1"/>
            <p:nvPr>
              <p:custDataLst>
                <p:tags r:id="rId5"/>
              </p:custDataLst>
            </p:nvPr>
          </p:nvSpPr>
          <p:spPr>
            <a:xfrm>
              <a:off x="5567100" y="3241761"/>
              <a:ext cx="2597203" cy="39987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buFont typeface="Arial" panose="020B0604020202020204" pitchFamily="34" charset="0"/>
                <a:buNone/>
              </a:pPr>
              <a:r>
                <a:rPr lang="zh-CN" altLang="en-US" sz="1600" b="1">
                  <a:solidFill>
                    <a:schemeClr val="bg1">
                      <a:alpha val="100000"/>
                    </a:schemeClr>
                  </a:solidFill>
                  <a:latin typeface="Microsoft YaHei" panose="020B0503020204020204" charset="-122"/>
                  <a:ea typeface="Microsoft YaHei" panose="020B0503020204020204" charset="-122"/>
                  <a:cs typeface="+mn-cs"/>
                </a:rPr>
                <a:t>競賽</a:t>
              </a:r>
              <a:r>
                <a:rPr lang="zh-CN" sz="1600" b="1">
                  <a:solidFill>
                    <a:schemeClr val="bg1">
                      <a:alpha val="100000"/>
                    </a:schemeClr>
                  </a:solidFill>
                  <a:latin typeface="Microsoft YaHei" panose="020B0503020204020204" charset="-122"/>
                  <a:ea typeface="Microsoft YaHei" panose="020B0503020204020204" charset="-122"/>
                  <a:cs typeface="+mn-cs"/>
                </a:rPr>
                <a:t>介紹</a:t>
              </a:r>
              <a:endParaRPr lang="zh-CN" sz="1600" b="1">
                <a:solidFill>
                  <a:schemeClr val="bg1">
                    <a:alpha val="100000"/>
                  </a:schemeClr>
                </a:solidFill>
                <a:latin typeface="Microsoft YaHei" panose="020B0503020204020204" charset="-122"/>
                <a:ea typeface="Microsoft YaHei" panose="020B0503020204020204" charset="-122"/>
                <a:cs typeface="+mn-cs"/>
              </a:endParaRPr>
            </a:p>
          </p:txBody>
        </p:sp>
        <p:sp>
          <p:nvSpPr>
            <p:cNvPr id="22" name="文本框 6"/>
            <p:cNvSpPr txBox="1"/>
            <p:nvPr>
              <p:custDataLst>
                <p:tags r:id="rId6"/>
              </p:custDataLst>
            </p:nvPr>
          </p:nvSpPr>
          <p:spPr>
            <a:xfrm>
              <a:off x="5567100" y="2359365"/>
              <a:ext cx="1232630" cy="1411605"/>
            </a:xfrm>
            <a:prstGeom prst="rect">
              <a:avLst/>
            </a:prstGeom>
            <a:noFill/>
          </p:spPr>
          <p:txBody>
            <a:bodyPr wrap="square" rtlCol="0">
              <a:spAutoFit/>
            </a:bodyPr>
            <a:lstStyle/>
            <a:p>
              <a:pPr marL="0" lvl="0" algn="l" defTabSz="914400">
                <a:lnSpc>
                  <a:spcPct val="130000"/>
                </a:lnSpc>
                <a:defRPr sz="1800">
                  <a:solidFill>
                    <a:schemeClr val="tx1">
                      <a:alpha val="100000"/>
                    </a:schemeClr>
                  </a:solidFill>
                  <a:latin typeface="Arial" panose="020B0604020202020204"/>
                  <a:ea typeface="Microsoft YaHei" panose="020B0503020204020204" charset="-122"/>
                </a:defRPr>
              </a:pPr>
              <a:r>
                <a:rPr lang="en-US" altLang="zh-CN" sz="6600" b="1" i="0" u="none" strike="noStrike" dirty="0">
                  <a:gradFill>
                    <a:gsLst>
                      <a:gs pos="27000">
                        <a:schemeClr val="bg1">
                          <a:alpha val="0"/>
                        </a:schemeClr>
                      </a:gs>
                      <a:gs pos="68000">
                        <a:schemeClr val="bg1"/>
                      </a:gs>
                    </a:gsLst>
                    <a:lin ang="16200000" scaled="0"/>
                  </a:gradFill>
                  <a:latin typeface="+mn-ea"/>
                  <a:ea typeface="+mn-ea"/>
                  <a:cs typeface="腾讯体 W7" panose="020C08030202040F0204" charset="-122"/>
                </a:rPr>
                <a:t>02</a:t>
              </a:r>
              <a:endParaRPr dirty="0">
                <a:gradFill>
                  <a:gsLst>
                    <a:gs pos="27000">
                      <a:schemeClr val="bg1">
                        <a:alpha val="0"/>
                      </a:schemeClr>
                    </a:gs>
                    <a:gs pos="68000">
                      <a:schemeClr val="bg1"/>
                    </a:gs>
                  </a:gsLst>
                  <a:lin ang="16200000" scaled="0"/>
                </a:gradFill>
                <a:latin typeface="+mn-ea"/>
                <a:ea typeface="+mn-ea"/>
              </a:endParaRPr>
            </a:p>
          </p:txBody>
        </p:sp>
      </p:grpSp>
      <p:sp>
        <p:nvSpPr>
          <p:cNvPr id="32" name="文本框 6"/>
          <p:cNvSpPr txBox="1"/>
          <p:nvPr/>
        </p:nvSpPr>
        <p:spPr>
          <a:xfrm>
            <a:off x="1219764" y="2088879"/>
            <a:ext cx="2518604" cy="450850"/>
          </a:xfrm>
          <a:prstGeom prst="rect">
            <a:avLst/>
          </a:prstGeom>
          <a:noFill/>
        </p:spPr>
        <p:txBody>
          <a:bodyPr wrap="square" rtlCol="0">
            <a:spAutoFit/>
          </a:bodyPr>
          <a:lstStyle/>
          <a:p>
            <a:pPr lvl="0">
              <a:defRPr sz="1800">
                <a:solidFill>
                  <a:schemeClr val="tx1">
                    <a:alpha val="100000"/>
                  </a:schemeClr>
                </a:solidFill>
                <a:latin typeface="Arial" panose="020B0604020202020204"/>
                <a:ea typeface="Microsoft YaHei" panose="020B0503020204020204" charset="-122"/>
              </a:defRPr>
            </a:pPr>
            <a:r>
              <a:rPr lang="en-US" altLang="zh-CN" dirty="0">
                <a:solidFill>
                  <a:schemeClr val="bg1"/>
                </a:solidFill>
                <a:latin typeface="+mn-ea"/>
                <a:ea typeface="+mn-ea"/>
              </a:rPr>
              <a:t>CONTENT</a:t>
            </a:r>
            <a:endParaRPr dirty="0">
              <a:solidFill>
                <a:schemeClr val="bg1"/>
              </a:solidFill>
              <a:latin typeface="+mn-ea"/>
              <a:ea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235" y="179070"/>
            <a:ext cx="7611745" cy="370840"/>
          </a:xfrm>
          <a:prstGeom prst="rect">
            <a:avLst/>
          </a:prstGeom>
          <a:noFill/>
        </p:spPr>
        <p:txBody>
          <a:bodyPr wrap="none">
            <a:spAutoFit/>
          </a:bodyPr>
          <a:lstStyle/>
          <a:p>
            <a:r>
              <a:rPr lang="zh-CN" altLang="en-US" sz="1400" b="1">
                <a:solidFill>
                  <a:srgbClr val="3658E9"/>
                </a:solidFill>
                <a:latin typeface="Microsoft YaHei" panose="020B0503020204020204" charset="-122"/>
                <a:ea typeface="Microsoft YaHei" panose="020B0503020204020204" charset="-122"/>
                <a:cs typeface="Microsoft YaHei" panose="020B0503020204020204" charset="-122"/>
              </a:rPr>
              <a:t>2025-2026學年澳門中小學信息技術創新與實踐比賽——快叮島AI領袖編程競賽——賽規介紹</a:t>
            </a:r>
            <a:endParaRPr lang="zh-CN" altLang="en-US" sz="1400" b="1">
              <a:solidFill>
                <a:srgbClr val="3658E9"/>
              </a:solidFill>
              <a:latin typeface="Microsoft YaHei" panose="020B0503020204020204" charset="-122"/>
              <a:ea typeface="Microsoft YaHei" panose="020B0503020204020204" charset="-122"/>
              <a:cs typeface="Microsoft YaHei" panose="020B0503020204020204" charset="-122"/>
            </a:endParaRPr>
          </a:p>
        </p:txBody>
      </p:sp>
      <p:sp>
        <p:nvSpPr>
          <p:cNvPr id="3" name="Rectangle 2"/>
          <p:cNvSpPr/>
          <p:nvPr/>
        </p:nvSpPr>
        <p:spPr>
          <a:xfrm>
            <a:off x="0" y="685800"/>
            <a:ext cx="12192000" cy="457200"/>
          </a:xfrm>
          <a:prstGeom prst="rect">
            <a:avLst/>
          </a:prstGeom>
          <a:solidFill>
            <a:srgbClr val="10B98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457200" y="688975"/>
            <a:ext cx="3840480" cy="450850"/>
          </a:xfrm>
          <a:prstGeom prst="rect">
            <a:avLst/>
          </a:prstGeom>
          <a:noFill/>
        </p:spPr>
        <p:txBody>
          <a:bodyPr wrap="none" anchor="ctr">
            <a:spAutoFit/>
          </a:bodyPr>
          <a:lstStyle/>
          <a:p>
            <a:r>
              <a:rPr lang="zh-CN" sz="1800" b="1">
                <a:solidFill>
                  <a:srgbClr val="FFFFFF"/>
                </a:solidFill>
                <a:latin typeface="Microsoft YaHei" panose="020B0503020204020204" charset="-122"/>
              </a:rPr>
              <a:t>硬件挑戰任務題型（僅限決賽階段）</a:t>
            </a:r>
            <a:endParaRPr lang="zh-CN" sz="1800" b="1">
              <a:solidFill>
                <a:srgbClr val="FFFFFF"/>
              </a:solidFill>
              <a:latin typeface="Microsoft YaHei" panose="020B0503020204020204" charset="-122"/>
            </a:endParaRPr>
          </a:p>
        </p:txBody>
      </p:sp>
      <p:sp>
        <p:nvSpPr>
          <p:cNvPr id="5" name="Rectangle 4"/>
          <p:cNvSpPr/>
          <p:nvPr/>
        </p:nvSpPr>
        <p:spPr>
          <a:xfrm>
            <a:off x="457200" y="1295400"/>
            <a:ext cx="5791200" cy="50292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ectangle 5"/>
          <p:cNvSpPr/>
          <p:nvPr/>
        </p:nvSpPr>
        <p:spPr>
          <a:xfrm>
            <a:off x="457200" y="1295400"/>
            <a:ext cx="5791200" cy="304800"/>
          </a:xfrm>
          <a:prstGeom prst="rect">
            <a:avLst/>
          </a:prstGeom>
          <a:solidFill>
            <a:srgbClr val="10B98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TextBox 6"/>
          <p:cNvSpPr txBox="1"/>
          <p:nvPr/>
        </p:nvSpPr>
        <p:spPr>
          <a:xfrm>
            <a:off x="457200" y="1262380"/>
            <a:ext cx="1710690" cy="370840"/>
          </a:xfrm>
          <a:prstGeom prst="rect">
            <a:avLst/>
          </a:prstGeom>
          <a:noFill/>
        </p:spPr>
        <p:txBody>
          <a:bodyPr wrap="none" anchor="ctr">
            <a:spAutoFit/>
          </a:bodyPr>
          <a:lstStyle/>
          <a:p>
            <a:pPr algn="l"/>
            <a:r>
              <a:rPr lang="zh-CN" sz="1400" b="1">
                <a:solidFill>
                  <a:srgbClr val="FFFFFF"/>
                </a:solidFill>
                <a:latin typeface="Microsoft YaHei" panose="020B0503020204020204" charset="-122"/>
              </a:rPr>
              <a:t>  硬件挑戰任務說明</a:t>
            </a:r>
            <a:endParaRPr lang="zh-CN" sz="1400" b="1">
              <a:solidFill>
                <a:srgbClr val="FFFFFF"/>
              </a:solidFill>
              <a:latin typeface="Microsoft YaHei" panose="020B0503020204020204" charset="-122"/>
            </a:endParaRPr>
          </a:p>
        </p:txBody>
      </p:sp>
      <p:sp>
        <p:nvSpPr>
          <p:cNvPr id="8" name="TextBox 7"/>
          <p:cNvSpPr txBox="1"/>
          <p:nvPr/>
        </p:nvSpPr>
        <p:spPr>
          <a:xfrm>
            <a:off x="533400" y="1651000"/>
            <a:ext cx="5638800" cy="4403090"/>
          </a:xfrm>
          <a:prstGeom prst="rect">
            <a:avLst/>
          </a:prstGeom>
          <a:noFill/>
        </p:spPr>
        <p:txBody>
          <a:bodyPr wrap="square" lIns="152400" tIns="101600" rIns="152400" bIns="101600">
            <a:spAutoFit/>
          </a:bodyPr>
          <a:lstStyle/>
          <a:p>
            <a:pPr marL="0" indent="0">
              <a:lnSpc>
                <a:spcPct val="140000"/>
              </a:lnSpc>
              <a:buNone/>
            </a:pPr>
            <a:r>
              <a:rPr lang="zh-CN" altLang="en-US" sz="1400" b="1">
                <a:solidFill>
                  <a:srgbClr val="10B981"/>
                </a:solidFill>
                <a:latin typeface="Microsoft YaHei" panose="020B0503020204020204" charset="-122"/>
                <a:ea typeface="Microsoft YaHei" panose="020B0503020204020204" charset="-122"/>
                <a:cs typeface="Microsoft YaHei" panose="020B0503020204020204" charset="-122"/>
              </a:rPr>
              <a:t>🏗 </a:t>
            </a:r>
            <a:r>
              <a:rPr lang="en-US" altLang="zh-CN" sz="1400" b="1">
                <a:solidFill>
                  <a:srgbClr val="10B981"/>
                </a:solidFill>
                <a:latin typeface="Microsoft YaHei" panose="020B0503020204020204" charset="-122"/>
                <a:ea typeface="Microsoft YaHei" panose="020B0503020204020204" charset="-122"/>
                <a:cs typeface="Microsoft YaHei" panose="020B0503020204020204" charset="-122"/>
              </a:rPr>
              <a:t> </a:t>
            </a:r>
            <a:r>
              <a:rPr lang="zh-CN" altLang="en-US" sz="1400" b="1">
                <a:solidFill>
                  <a:srgbClr val="10B981"/>
                </a:solidFill>
                <a:latin typeface="Microsoft YaHei" panose="020B0503020204020204" charset="-122"/>
                <a:ea typeface="Microsoft YaHei" panose="020B0503020204020204" charset="-122"/>
                <a:cs typeface="Microsoft YaHei" panose="020B0503020204020204" charset="-122"/>
              </a:rPr>
              <a:t>任務背景</a:t>
            </a:r>
            <a:endParaRPr lang="zh-CN" altLang="en-US" sz="1400" b="1">
              <a:solidFill>
                <a:srgbClr val="10B981"/>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快叮島島上需要進行物資存儲，需參賽選手通過智能硬件完成對應的物資倉的任務挑戰。</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2400"/>
          </a:p>
          <a:p>
            <a:pPr marL="0" indent="0">
              <a:lnSpc>
                <a:spcPct val="140000"/>
              </a:lnSpc>
              <a:buNone/>
            </a:pP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 </a:t>
            </a:r>
            <a:r>
              <a:rPr lang="en-US" altLang="zh-CN" sz="1400" b="1">
                <a:solidFill>
                  <a:srgbClr val="1E293B"/>
                </a:solidFill>
                <a:latin typeface="Microsoft YaHei" panose="020B0503020204020204" charset="-122"/>
                <a:ea typeface="Microsoft YaHei" panose="020B0503020204020204" charset="-122"/>
                <a:cs typeface="Microsoft YaHei" panose="020B0503020204020204" charset="-122"/>
              </a:rPr>
              <a:t> </a:t>
            </a: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準備要求</a:t>
            </a:r>
            <a:endParaRPr lang="zh-CN" altLang="en-US" sz="1400" b="1">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參賽選手需自行準備和攜帶一套智能硬件，按競賽要求設計和完成快叮島物資倉的搭建（可賽前搭建完成）。</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2400"/>
          </a:p>
          <a:p>
            <a:pPr marL="0" indent="0">
              <a:lnSpc>
                <a:spcPct val="140000"/>
              </a:lnSpc>
              <a:buNone/>
            </a:pP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a:t>
            </a:r>
            <a:r>
              <a:rPr lang="en-US" altLang="zh-CN" sz="1400" b="1">
                <a:solidFill>
                  <a:srgbClr val="1E293B"/>
                </a:solidFill>
                <a:latin typeface="Microsoft YaHei" panose="020B0503020204020204" charset="-122"/>
                <a:ea typeface="Microsoft YaHei" panose="020B0503020204020204" charset="-122"/>
                <a:cs typeface="Microsoft YaHei" panose="020B0503020204020204" charset="-122"/>
              </a:rPr>
              <a:t> </a:t>
            </a: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 硬件規格</a:t>
            </a:r>
            <a:endParaRPr lang="zh-CN" altLang="en-US" sz="1400" b="1">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可使用 Arduino、Micro:bit、掌控板等主控及相關感測器模組，具體使用硬件不限，能完成競賽任務即可。</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2400"/>
          </a:p>
          <a:p>
            <a:pPr marL="0" indent="0">
              <a:lnSpc>
                <a:spcPct val="140000"/>
              </a:lnSpc>
              <a:buNone/>
            </a:pPr>
            <a:r>
              <a:rPr lang="zh-CN" altLang="en-US" sz="1400" b="1">
                <a:solidFill>
                  <a:srgbClr val="DC2626"/>
                </a:solidFill>
                <a:latin typeface="Microsoft YaHei" panose="020B0503020204020204" charset="-122"/>
                <a:ea typeface="Microsoft YaHei" panose="020B0503020204020204" charset="-122"/>
                <a:cs typeface="Microsoft YaHei" panose="020B0503020204020204" charset="-122"/>
              </a:rPr>
              <a:t>⚠</a:t>
            </a:r>
            <a:r>
              <a:rPr lang="en-US" altLang="zh-CN" sz="1400" b="1">
                <a:solidFill>
                  <a:srgbClr val="DC2626"/>
                </a:solidFill>
                <a:latin typeface="Microsoft YaHei" panose="020B0503020204020204" charset="-122"/>
                <a:ea typeface="Microsoft YaHei" panose="020B0503020204020204" charset="-122"/>
                <a:cs typeface="Microsoft YaHei" panose="020B0503020204020204" charset="-122"/>
              </a:rPr>
              <a:t>  </a:t>
            </a:r>
            <a:r>
              <a:rPr lang="zh-CN" altLang="en-US" sz="1400" b="1">
                <a:solidFill>
                  <a:srgbClr val="DC2626"/>
                </a:solidFill>
                <a:latin typeface="Microsoft YaHei" panose="020B0503020204020204" charset="-122"/>
                <a:ea typeface="Microsoft YaHei" panose="020B0503020204020204" charset="-122"/>
                <a:cs typeface="Microsoft YaHei" panose="020B0503020204020204" charset="-122"/>
              </a:rPr>
              <a:t>注意</a:t>
            </a:r>
            <a:endParaRPr lang="zh-CN" altLang="en-US" sz="1400" b="1">
              <a:solidFill>
                <a:srgbClr val="DC2626"/>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64748B"/>
                </a:solidFill>
                <a:latin typeface="Microsoft YaHei" panose="020B0503020204020204" charset="-122"/>
                <a:ea typeface="Microsoft YaHei" panose="020B0503020204020204" charset="-122"/>
                <a:cs typeface="Microsoft YaHei" panose="020B0503020204020204" charset="-122"/>
              </a:rPr>
              <a:t>圖示僅為示例主控，僅作參考。</a:t>
            </a:r>
            <a:endParaRPr lang="zh-CN" altLang="en-US" sz="1400" b="0">
              <a:solidFill>
                <a:srgbClr val="64748B"/>
              </a:solidFill>
              <a:latin typeface="Microsoft YaHei" panose="020B0503020204020204" charset="-122"/>
              <a:ea typeface="Microsoft YaHei" panose="020B0503020204020204" charset="-122"/>
              <a:cs typeface="Microsoft YaHei" panose="020B0503020204020204" charset="-122"/>
            </a:endParaRPr>
          </a:p>
        </p:txBody>
      </p:sp>
      <p:sp>
        <p:nvSpPr>
          <p:cNvPr id="9" name="Rectangle 8"/>
          <p:cNvSpPr/>
          <p:nvPr/>
        </p:nvSpPr>
        <p:spPr>
          <a:xfrm>
            <a:off x="6553200" y="1295400"/>
            <a:ext cx="5334000" cy="5029200"/>
          </a:xfrm>
          <a:prstGeom prst="rect">
            <a:avLst/>
          </a:prstGeom>
          <a:solidFill>
            <a:srgbClr val="F0FFF4"/>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Rectangle 9"/>
          <p:cNvSpPr/>
          <p:nvPr/>
        </p:nvSpPr>
        <p:spPr>
          <a:xfrm>
            <a:off x="6553200" y="1295400"/>
            <a:ext cx="5334000" cy="304800"/>
          </a:xfrm>
          <a:prstGeom prst="rect">
            <a:avLst/>
          </a:prstGeom>
          <a:solidFill>
            <a:srgbClr val="4767F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1" name="TextBox 10"/>
          <p:cNvSpPr txBox="1"/>
          <p:nvPr/>
        </p:nvSpPr>
        <p:spPr>
          <a:xfrm>
            <a:off x="6553200" y="1295400"/>
            <a:ext cx="5334000" cy="304800"/>
          </a:xfrm>
          <a:prstGeom prst="rect">
            <a:avLst/>
          </a:prstGeom>
          <a:noFill/>
        </p:spPr>
        <p:txBody>
          <a:bodyPr wrap="none" anchor="ctr">
            <a:spAutoFit/>
          </a:bodyPr>
          <a:lstStyle/>
          <a:p>
            <a:pPr algn="ctr"/>
            <a:r>
              <a:rPr lang="zh-CN" sz="1300" b="1">
                <a:solidFill>
                  <a:srgbClr val="FFFFFF"/>
                </a:solidFill>
                <a:latin typeface="Microsoft YaHei" panose="020B0503020204020204" charset="-122"/>
              </a:rPr>
              <a:t>硬件示意圖</a:t>
            </a:r>
            <a:endParaRPr lang="zh-CN" sz="1300" b="1">
              <a:solidFill>
                <a:srgbClr val="FFFFFF"/>
              </a:solidFill>
              <a:latin typeface="Microsoft YaHei" panose="020B0503020204020204" charset="-122"/>
            </a:endParaRPr>
          </a:p>
        </p:txBody>
      </p:sp>
      <p:sp>
        <p:nvSpPr>
          <p:cNvPr id="12" name="TextBox 11"/>
          <p:cNvSpPr txBox="1"/>
          <p:nvPr/>
        </p:nvSpPr>
        <p:spPr>
          <a:xfrm>
            <a:off x="6629400" y="1651000"/>
            <a:ext cx="5181600" cy="4114165"/>
          </a:xfrm>
          <a:prstGeom prst="rect">
            <a:avLst/>
          </a:prstGeom>
          <a:noFill/>
        </p:spPr>
        <p:txBody>
          <a:bodyPr wrap="square" lIns="152400" tIns="101600" rIns="152400" bIns="101600">
            <a:spAutoFit/>
          </a:bodyPr>
          <a:lstStyle/>
          <a:p>
            <a:pPr marL="0" indent="0">
              <a:lnSpc>
                <a:spcPct val="140000"/>
              </a:lnSpc>
              <a:buNone/>
            </a:pPr>
            <a:r>
              <a:rPr lang="zh-CN" altLang="en-US" sz="1400" b="1">
                <a:solidFill>
                  <a:srgbClr val="4767F1"/>
                </a:solidFill>
                <a:latin typeface="Microsoft YaHei" panose="020B0503020204020204" charset="-122"/>
                <a:ea typeface="Microsoft YaHei" panose="020B0503020204020204" charset="-122"/>
                <a:cs typeface="Microsoft YaHei" panose="020B0503020204020204" charset="-122"/>
              </a:rPr>
              <a:t>📷 </a:t>
            </a:r>
            <a:r>
              <a:rPr lang="en-US" altLang="zh-CN" sz="1400" b="1">
                <a:solidFill>
                  <a:srgbClr val="4767F1"/>
                </a:solidFill>
                <a:latin typeface="Microsoft YaHei" panose="020B0503020204020204" charset="-122"/>
                <a:ea typeface="Microsoft YaHei" panose="020B0503020204020204" charset="-122"/>
                <a:cs typeface="Microsoft YaHei" panose="020B0503020204020204" charset="-122"/>
              </a:rPr>
              <a:t> </a:t>
            </a:r>
            <a:r>
              <a:rPr lang="zh-CN" altLang="en-US" sz="1400" b="1">
                <a:solidFill>
                  <a:srgbClr val="4767F1"/>
                </a:solidFill>
                <a:latin typeface="Microsoft YaHei" panose="020B0503020204020204" charset="-122"/>
                <a:ea typeface="Microsoft YaHei" panose="020B0503020204020204" charset="-122"/>
                <a:cs typeface="Microsoft YaHei" panose="020B0503020204020204" charset="-122"/>
              </a:rPr>
              <a:t>示例主控圖片</a:t>
            </a:r>
            <a:endParaRPr lang="zh-CN" altLang="en-US" sz="1400" b="1">
              <a:solidFill>
                <a:srgbClr val="4767F1"/>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endParaRPr lang="zh-CN" altLang="en-US" sz="1400" b="1">
              <a:solidFill>
                <a:srgbClr val="4767F1"/>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endParaRPr lang="zh-CN" altLang="en-US" sz="1400" b="1">
              <a:solidFill>
                <a:srgbClr val="4767F1"/>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endParaRPr lang="zh-CN" altLang="en-US" sz="1400" b="1">
              <a:solidFill>
                <a:srgbClr val="4767F1"/>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endParaRPr lang="zh-CN" altLang="en-US" sz="1400" b="1">
              <a:solidFill>
                <a:srgbClr val="4767F1"/>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endParaRPr lang="zh-CN" altLang="en-US" sz="1400" b="1">
              <a:solidFill>
                <a:srgbClr val="4767F1"/>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endParaRPr lang="zh-CN" altLang="en-US" sz="1400" b="1">
              <a:solidFill>
                <a:srgbClr val="4767F1"/>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endParaRPr lang="zh-CN" altLang="en-US" sz="1400" b="1">
              <a:solidFill>
                <a:srgbClr val="4767F1"/>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endParaRPr lang="zh-CN" altLang="en-US" sz="1400" b="1">
              <a:solidFill>
                <a:srgbClr val="4767F1"/>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endParaRPr lang="zh-CN" altLang="en-US" sz="1400" b="1">
              <a:solidFill>
                <a:srgbClr val="4767F1"/>
              </a:solidFill>
              <a:latin typeface="Microsoft YaHei" panose="020B0503020204020204" charset="-122"/>
              <a:ea typeface="Microsoft YaHei" panose="020B0503020204020204" charset="-122"/>
              <a:cs typeface="Microsoft YaHei" panose="020B0503020204020204" charset="-122"/>
            </a:endParaRPr>
          </a:p>
          <a:p>
            <a:pPr marL="0" indent="0" algn="ctr">
              <a:lnSpc>
                <a:spcPct val="140000"/>
              </a:lnSpc>
              <a:buNone/>
            </a:pPr>
            <a:r>
              <a:rPr lang="zh-CN" altLang="en-US" sz="1400" b="0">
                <a:solidFill>
                  <a:srgbClr val="64748B"/>
                </a:solidFill>
                <a:latin typeface="Microsoft YaHei" panose="020B0503020204020204" charset="-122"/>
                <a:ea typeface="Microsoft YaHei" panose="020B0503020204020204" charset="-122"/>
                <a:cs typeface="Microsoft YaHei" panose="020B0503020204020204" charset="-122"/>
              </a:rPr>
              <a:t>（硬件示例）</a:t>
            </a:r>
            <a:endParaRPr lang="zh-CN" altLang="en-US" sz="1400" b="0">
              <a:solidFill>
                <a:srgbClr val="64748B"/>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2400"/>
          </a:p>
          <a:p>
            <a:pPr marL="0" indent="0" algn="ctr">
              <a:lnSpc>
                <a:spcPct val="140000"/>
              </a:lnSpc>
              <a:buNone/>
            </a:pPr>
            <a:endParaRPr lang="zh-CN" altLang="en-US" sz="1400" b="0">
              <a:solidFill>
                <a:srgbClr val="64748B"/>
              </a:solidFill>
              <a:latin typeface="Microsoft YaHei" panose="020B0503020204020204" charset="-122"/>
              <a:ea typeface="Microsoft YaHei" panose="020B0503020204020204" charset="-122"/>
              <a:cs typeface="Microsoft YaHei" panose="020B0503020204020204" charset="-122"/>
            </a:endParaRPr>
          </a:p>
        </p:txBody>
      </p:sp>
      <p:pic>
        <p:nvPicPr>
          <p:cNvPr id="13" name="图片 12" descr="post_object_image_899861576"/>
          <p:cNvPicPr>
            <a:picLocks noChangeAspect="1"/>
          </p:cNvPicPr>
          <p:nvPr/>
        </p:nvPicPr>
        <p:blipFill>
          <a:blip r:embed="rId1"/>
          <a:stretch>
            <a:fillRect/>
          </a:stretch>
        </p:blipFill>
        <p:spPr>
          <a:xfrm>
            <a:off x="7248277" y="1969050"/>
            <a:ext cx="3943021" cy="28843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235" y="179070"/>
            <a:ext cx="7611745" cy="370840"/>
          </a:xfrm>
          <a:prstGeom prst="rect">
            <a:avLst/>
          </a:prstGeom>
          <a:noFill/>
        </p:spPr>
        <p:txBody>
          <a:bodyPr wrap="none">
            <a:spAutoFit/>
          </a:bodyPr>
          <a:lstStyle/>
          <a:p>
            <a:r>
              <a:rPr lang="zh-CN" altLang="en-US" sz="1400" b="1">
                <a:solidFill>
                  <a:srgbClr val="3658E9"/>
                </a:solidFill>
                <a:latin typeface="Microsoft YaHei" panose="020B0503020204020204" charset="-122"/>
                <a:ea typeface="Microsoft YaHei" panose="020B0503020204020204" charset="-122"/>
                <a:cs typeface="Microsoft YaHei" panose="020B0503020204020204" charset="-122"/>
              </a:rPr>
              <a:t>2025-2026學年澳門中小學信息技術創新與實踐比賽——快叮島AI領袖編程競賽——賽規介紹</a:t>
            </a:r>
            <a:endParaRPr lang="zh-CN" altLang="en-US" sz="1400" b="1">
              <a:solidFill>
                <a:srgbClr val="3658E9"/>
              </a:solidFill>
              <a:latin typeface="Microsoft YaHei" panose="020B0503020204020204" charset="-122"/>
              <a:ea typeface="Microsoft YaHei" panose="020B0503020204020204" charset="-122"/>
              <a:cs typeface="Microsoft YaHei" panose="020B0503020204020204" charset="-122"/>
            </a:endParaRPr>
          </a:p>
        </p:txBody>
      </p:sp>
      <p:sp>
        <p:nvSpPr>
          <p:cNvPr id="3" name="Rectangle 2"/>
          <p:cNvSpPr/>
          <p:nvPr/>
        </p:nvSpPr>
        <p:spPr>
          <a:xfrm>
            <a:off x="0" y="685800"/>
            <a:ext cx="12192000" cy="457200"/>
          </a:xfrm>
          <a:prstGeom prst="rect">
            <a:avLst/>
          </a:prstGeom>
          <a:solidFill>
            <a:srgbClr val="4767F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457200" y="688975"/>
            <a:ext cx="4623435" cy="450850"/>
          </a:xfrm>
          <a:prstGeom prst="rect">
            <a:avLst/>
          </a:prstGeom>
          <a:noFill/>
        </p:spPr>
        <p:txBody>
          <a:bodyPr wrap="none" anchor="ctr">
            <a:spAutoFit/>
          </a:bodyPr>
          <a:lstStyle/>
          <a:p>
            <a:pPr algn="l"/>
            <a:r>
              <a:rPr lang="zh-CN" sz="1800" b="1">
                <a:solidFill>
                  <a:srgbClr val="FFFFFF"/>
                </a:solidFill>
                <a:latin typeface="Microsoft YaHei" panose="020B0503020204020204" charset="-122"/>
              </a:rPr>
              <a:t>硬件挑戰任務</a:t>
            </a:r>
            <a:r>
              <a:rPr lang="zh-CN" altLang="en-US" sz="1800" b="1">
                <a:solidFill>
                  <a:srgbClr val="FFFFFF"/>
                </a:solidFill>
                <a:latin typeface="Microsoft YaHei" panose="020B0503020204020204" charset="-122"/>
              </a:rPr>
              <a:t>（僅限決賽階段）</a:t>
            </a:r>
            <a:r>
              <a:rPr lang="zh-CN" sz="1800" b="1">
                <a:solidFill>
                  <a:srgbClr val="FFFFFF"/>
                </a:solidFill>
                <a:latin typeface="Microsoft YaHei" panose="020B0503020204020204" charset="-122"/>
              </a:rPr>
              <a:t>— 賽規詳情</a:t>
            </a:r>
            <a:endParaRPr lang="zh-CN" sz="1800" b="1">
              <a:solidFill>
                <a:srgbClr val="FFFFFF"/>
              </a:solidFill>
              <a:latin typeface="Microsoft YaHei" panose="020B0503020204020204" charset="-122"/>
            </a:endParaRPr>
          </a:p>
        </p:txBody>
      </p:sp>
      <p:sp>
        <p:nvSpPr>
          <p:cNvPr id="5" name="Rectangle 4"/>
          <p:cNvSpPr/>
          <p:nvPr/>
        </p:nvSpPr>
        <p:spPr>
          <a:xfrm>
            <a:off x="457200" y="1600200"/>
            <a:ext cx="5410200" cy="15240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ectangle 5"/>
          <p:cNvSpPr/>
          <p:nvPr/>
        </p:nvSpPr>
        <p:spPr>
          <a:xfrm>
            <a:off x="457200" y="1295400"/>
            <a:ext cx="5410200" cy="304800"/>
          </a:xfrm>
          <a:prstGeom prst="rect">
            <a:avLst/>
          </a:prstGeom>
          <a:solidFill>
            <a:srgbClr val="3658E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TextBox 6"/>
          <p:cNvSpPr txBox="1"/>
          <p:nvPr/>
        </p:nvSpPr>
        <p:spPr>
          <a:xfrm>
            <a:off x="457200" y="1295400"/>
            <a:ext cx="5410200" cy="304800"/>
          </a:xfrm>
          <a:prstGeom prst="rect">
            <a:avLst/>
          </a:prstGeom>
          <a:noFill/>
        </p:spPr>
        <p:txBody>
          <a:bodyPr wrap="none" lIns="152400" anchor="ctr">
            <a:spAutoFit/>
          </a:bodyPr>
          <a:lstStyle/>
          <a:p>
            <a:pPr algn="l"/>
            <a:r>
              <a:rPr lang="zh-CN" sz="1400" b="1">
                <a:solidFill>
                  <a:srgbClr val="FFFFFF"/>
                </a:solidFill>
                <a:latin typeface="Microsoft YaHei" panose="020B0503020204020204" charset="-122"/>
              </a:rPr>
              <a:t>  （一）任務描述</a:t>
            </a:r>
            <a:endParaRPr lang="zh-CN" sz="1400" b="1">
              <a:solidFill>
                <a:srgbClr val="FFFFFF"/>
              </a:solidFill>
              <a:latin typeface="Microsoft YaHei" panose="020B0503020204020204" charset="-122"/>
            </a:endParaRPr>
          </a:p>
        </p:txBody>
      </p:sp>
      <p:sp>
        <p:nvSpPr>
          <p:cNvPr id="8" name="TextBox 7"/>
          <p:cNvSpPr txBox="1"/>
          <p:nvPr/>
        </p:nvSpPr>
        <p:spPr>
          <a:xfrm>
            <a:off x="609600" y="1701800"/>
            <a:ext cx="5105400" cy="370840"/>
          </a:xfrm>
          <a:prstGeom prst="rect">
            <a:avLst/>
          </a:prstGeom>
          <a:noFill/>
        </p:spPr>
        <p:txBody>
          <a:bodyPr wrap="square">
            <a:spAutoFit/>
          </a:bodyPr>
          <a:lstStyle/>
          <a:p>
            <a:pPr marL="0" indent="0">
              <a:lnSpc>
                <a:spcPct val="130000"/>
              </a:lnSpc>
              <a:buNone/>
            </a:pPr>
            <a:r>
              <a:rPr lang="zh-CN" sz="1400" b="0">
                <a:solidFill>
                  <a:srgbClr val="1E293B"/>
                </a:solidFill>
                <a:latin typeface="Microsoft YaHei" panose="020B0503020204020204" charset="-122"/>
                <a:ea typeface="Microsoft YaHei" panose="020B0503020204020204" charset="-122"/>
              </a:rPr>
              <a:t>硬件任務會于決賽中公佈</a:t>
            </a:r>
            <a:endParaRPr lang="zh-CN" sz="1400" b="0">
              <a:solidFill>
                <a:srgbClr val="1E293B"/>
              </a:solidFill>
              <a:latin typeface="Microsoft YaHei" panose="020B0503020204020204" charset="-122"/>
              <a:ea typeface="Microsoft YaHei" panose="020B0503020204020204" charset="-122"/>
            </a:endParaRPr>
          </a:p>
        </p:txBody>
      </p:sp>
      <p:sp>
        <p:nvSpPr>
          <p:cNvPr id="9" name="Rectangle 8"/>
          <p:cNvSpPr/>
          <p:nvPr/>
        </p:nvSpPr>
        <p:spPr>
          <a:xfrm>
            <a:off x="6096000" y="1600200"/>
            <a:ext cx="5410200" cy="15240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Rectangle 9"/>
          <p:cNvSpPr/>
          <p:nvPr/>
        </p:nvSpPr>
        <p:spPr>
          <a:xfrm>
            <a:off x="6096000" y="1295400"/>
            <a:ext cx="5410200" cy="304800"/>
          </a:xfrm>
          <a:prstGeom prst="rect">
            <a:avLst/>
          </a:prstGeom>
          <a:solidFill>
            <a:srgbClr val="F59E0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1" name="TextBox 10"/>
          <p:cNvSpPr txBox="1"/>
          <p:nvPr/>
        </p:nvSpPr>
        <p:spPr>
          <a:xfrm>
            <a:off x="6096000" y="1295400"/>
            <a:ext cx="5410200" cy="304800"/>
          </a:xfrm>
          <a:prstGeom prst="rect">
            <a:avLst/>
          </a:prstGeom>
          <a:noFill/>
        </p:spPr>
        <p:txBody>
          <a:bodyPr wrap="none" lIns="152400" anchor="ctr">
            <a:spAutoFit/>
          </a:bodyPr>
          <a:lstStyle/>
          <a:p>
            <a:pPr algn="l"/>
            <a:r>
              <a:rPr lang="zh-CN" sz="1400" b="1">
                <a:solidFill>
                  <a:srgbClr val="FFFFFF"/>
                </a:solidFill>
                <a:latin typeface="Microsoft YaHei" panose="020B0503020204020204" charset="-122"/>
              </a:rPr>
              <a:t>  （二）任務公佈</a:t>
            </a:r>
            <a:endParaRPr lang="zh-CN" sz="1400" b="1">
              <a:solidFill>
                <a:srgbClr val="FFFFFF"/>
              </a:solidFill>
              <a:latin typeface="Microsoft YaHei" panose="020B0503020204020204" charset="-122"/>
            </a:endParaRPr>
          </a:p>
        </p:txBody>
      </p:sp>
      <p:sp>
        <p:nvSpPr>
          <p:cNvPr id="12" name="TextBox 11"/>
          <p:cNvSpPr txBox="1"/>
          <p:nvPr/>
        </p:nvSpPr>
        <p:spPr>
          <a:xfrm>
            <a:off x="6248400" y="1701800"/>
            <a:ext cx="5105400" cy="1187450"/>
          </a:xfrm>
          <a:prstGeom prst="rect">
            <a:avLst/>
          </a:prstGeom>
          <a:noFill/>
        </p:spPr>
        <p:txBody>
          <a:bodyPr wrap="square">
            <a:spAutoFit/>
          </a:bodyPr>
          <a:lstStyle/>
          <a:p>
            <a:pPr marL="0" indent="0">
              <a:lnSpc>
                <a:spcPct val="130000"/>
              </a:lnSpc>
              <a:buNone/>
            </a:pPr>
            <a:r>
              <a:rPr lang="zh-CN" altLang="en-US" sz="1400" b="0">
                <a:solidFill>
                  <a:srgbClr val="1E293B"/>
                </a:solidFill>
                <a:latin typeface="Microsoft YaHei" panose="020B0503020204020204" charset="-122"/>
                <a:ea typeface="Microsoft YaHei" panose="020B0503020204020204" charset="-122"/>
              </a:rPr>
              <a:t>現場裁判進行任務抽取，現場公佈競賽任務：</a:t>
            </a:r>
            <a:endParaRPr lang="zh-CN" altLang="en-US" sz="1400" b="0">
              <a:solidFill>
                <a:srgbClr val="1E293B"/>
              </a:solidFill>
              <a:latin typeface="Microsoft YaHei" panose="020B0503020204020204" charset="-122"/>
              <a:ea typeface="Microsoft YaHei" panose="020B0503020204020204" charset="-122"/>
            </a:endParaRPr>
          </a:p>
          <a:p>
            <a:pPr>
              <a:lnSpc>
                <a:spcPct val="60000"/>
              </a:lnSpc>
            </a:pPr>
            <a:endParaRPr sz="1400"/>
          </a:p>
          <a:p>
            <a:pPr marL="0" indent="0">
              <a:lnSpc>
                <a:spcPct val="130000"/>
              </a:lnSpc>
              <a:buNone/>
            </a:pPr>
            <a:r>
              <a:rPr lang="zh-CN" altLang="en-US" sz="1400" b="1">
                <a:solidFill>
                  <a:srgbClr val="3658E9"/>
                </a:solidFill>
                <a:latin typeface="Microsoft YaHei" panose="020B0503020204020204" charset="-122"/>
                <a:ea typeface="Microsoft YaHei" panose="020B0503020204020204" charset="-122"/>
              </a:rPr>
              <a:t>任務數量：1 個</a:t>
            </a:r>
            <a:endParaRPr lang="zh-CN" altLang="en-US" sz="1400" b="1">
              <a:solidFill>
                <a:srgbClr val="3658E9"/>
              </a:solidFill>
              <a:latin typeface="Microsoft YaHei" panose="020B0503020204020204" charset="-122"/>
              <a:ea typeface="Microsoft YaHei" panose="020B0503020204020204" charset="-122"/>
            </a:endParaRPr>
          </a:p>
          <a:p>
            <a:pPr>
              <a:lnSpc>
                <a:spcPct val="60000"/>
              </a:lnSpc>
            </a:pPr>
            <a:endParaRPr sz="1400"/>
          </a:p>
          <a:p>
            <a:pPr marL="0" indent="0">
              <a:lnSpc>
                <a:spcPct val="130000"/>
              </a:lnSpc>
              <a:buNone/>
            </a:pPr>
            <a:r>
              <a:rPr lang="zh-CN" altLang="en-US" sz="1400" b="0">
                <a:solidFill>
                  <a:srgbClr val="64748B"/>
                </a:solidFill>
                <a:latin typeface="Microsoft YaHei" panose="020B0503020204020204" charset="-122"/>
                <a:ea typeface="Microsoft YaHei" panose="020B0503020204020204" charset="-122"/>
              </a:rPr>
              <a:t>由裁判現場隨機抽取，確保公平公正</a:t>
            </a:r>
            <a:endParaRPr lang="zh-CN" altLang="en-US" sz="1400" b="0">
              <a:solidFill>
                <a:srgbClr val="64748B"/>
              </a:solidFill>
              <a:latin typeface="Microsoft YaHei" panose="020B0503020204020204" charset="-122"/>
              <a:ea typeface="Microsoft YaHei" panose="020B0503020204020204" charset="-122"/>
            </a:endParaRPr>
          </a:p>
        </p:txBody>
      </p:sp>
      <p:sp>
        <p:nvSpPr>
          <p:cNvPr id="13" name="Rectangle 12"/>
          <p:cNvSpPr/>
          <p:nvPr/>
        </p:nvSpPr>
        <p:spPr>
          <a:xfrm>
            <a:off x="457200" y="3657600"/>
            <a:ext cx="5410200" cy="1884045"/>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4" name="Rectangle 13"/>
          <p:cNvSpPr/>
          <p:nvPr/>
        </p:nvSpPr>
        <p:spPr>
          <a:xfrm>
            <a:off x="457200" y="3352800"/>
            <a:ext cx="5410200" cy="304800"/>
          </a:xfrm>
          <a:prstGeom prst="rect">
            <a:avLst/>
          </a:prstGeom>
          <a:solidFill>
            <a:srgbClr val="10B98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nvSpPr>
        <p:spPr>
          <a:xfrm>
            <a:off x="457200" y="3352800"/>
            <a:ext cx="5410200" cy="304800"/>
          </a:xfrm>
          <a:prstGeom prst="rect">
            <a:avLst/>
          </a:prstGeom>
          <a:noFill/>
        </p:spPr>
        <p:txBody>
          <a:bodyPr wrap="none" lIns="152400" anchor="ctr">
            <a:spAutoFit/>
          </a:bodyPr>
          <a:lstStyle/>
          <a:p>
            <a:pPr algn="l"/>
            <a:r>
              <a:rPr lang="zh-CN" sz="1400" b="1">
                <a:solidFill>
                  <a:srgbClr val="FFFFFF"/>
                </a:solidFill>
                <a:latin typeface="Microsoft YaHei" panose="020B0503020204020204" charset="-122"/>
              </a:rPr>
              <a:t>  （三）分值與時間</a:t>
            </a:r>
            <a:endParaRPr lang="zh-CN" sz="1400" b="1">
              <a:solidFill>
                <a:srgbClr val="FFFFFF"/>
              </a:solidFill>
              <a:latin typeface="Microsoft YaHei" panose="020B0503020204020204" charset="-122"/>
            </a:endParaRPr>
          </a:p>
        </p:txBody>
      </p:sp>
      <p:sp>
        <p:nvSpPr>
          <p:cNvPr id="16" name="TextBox 15"/>
          <p:cNvSpPr txBox="1"/>
          <p:nvPr/>
        </p:nvSpPr>
        <p:spPr>
          <a:xfrm>
            <a:off x="609600" y="3759200"/>
            <a:ext cx="5105400" cy="1371600"/>
          </a:xfrm>
          <a:prstGeom prst="rect">
            <a:avLst/>
          </a:prstGeom>
          <a:noFill/>
        </p:spPr>
        <p:txBody>
          <a:bodyPr wrap="square">
            <a:noAutofit/>
          </a:bodyPr>
          <a:lstStyle/>
          <a:p>
            <a:pPr marL="0" indent="0">
              <a:lnSpc>
                <a:spcPct val="140000"/>
              </a:lnSpc>
              <a:buNone/>
            </a:pPr>
            <a:r>
              <a:rPr lang="zh-CN" altLang="en-US" sz="1400" b="1">
                <a:solidFill>
                  <a:srgbClr val="1E293B"/>
                </a:solidFill>
                <a:latin typeface="Microsoft YaHei" panose="020B0503020204020204" charset="-122"/>
                <a:ea typeface="Microsoft YaHei" panose="020B0503020204020204" charset="-122"/>
              </a:rPr>
              <a:t>硬件挑戰任務環節：</a:t>
            </a:r>
            <a:endParaRPr lang="zh-CN" altLang="en-US" sz="1400" b="1">
              <a:solidFill>
                <a:srgbClr val="1E293B"/>
              </a:solidFill>
              <a:latin typeface="Microsoft YaHei" panose="020B0503020204020204" charset="-122"/>
              <a:ea typeface="Microsoft YaHei" panose="020B0503020204020204" charset="-122"/>
            </a:endParaRPr>
          </a:p>
          <a:p>
            <a:pPr marL="0" indent="0">
              <a:lnSpc>
                <a:spcPct val="140000"/>
              </a:lnSpc>
              <a:buNone/>
            </a:pPr>
            <a:endParaRPr lang="zh-CN" altLang="en-US" sz="1400" b="1">
              <a:solidFill>
                <a:srgbClr val="1E293B"/>
              </a:solidFill>
              <a:latin typeface="Microsoft YaHei" panose="020B0503020204020204" charset="-122"/>
              <a:ea typeface="Microsoft YaHei" panose="020B0503020204020204" charset="-122"/>
            </a:endParaRPr>
          </a:p>
          <a:p>
            <a:pPr>
              <a:lnSpc>
                <a:spcPct val="60000"/>
              </a:lnSpc>
            </a:pPr>
            <a:r>
              <a:rPr lang="zh-CN" altLang="en-US" sz="1400" b="0">
                <a:solidFill>
                  <a:srgbClr val="1E293B"/>
                </a:solidFill>
                <a:latin typeface="Microsoft YaHei" panose="020B0503020204020204" charset="-122"/>
                <a:ea typeface="Microsoft YaHei" panose="020B0503020204020204" charset="-122"/>
              </a:rPr>
              <a:t>滿分：</a:t>
            </a:r>
            <a:endParaRPr lang="zh-CN" altLang="en-US" sz="1400" b="0">
              <a:solidFill>
                <a:srgbClr val="1E293B"/>
              </a:solidFill>
              <a:latin typeface="Microsoft YaHei" panose="020B0503020204020204" charset="-122"/>
              <a:ea typeface="Microsoft YaHei" panose="020B0503020204020204" charset="-122"/>
            </a:endParaRPr>
          </a:p>
          <a:p>
            <a:pPr marL="0" indent="0">
              <a:lnSpc>
                <a:spcPct val="140000"/>
              </a:lnSpc>
              <a:buNone/>
            </a:pPr>
            <a:r>
              <a:rPr lang="zh-CN" altLang="en-US" sz="1400" b="1">
                <a:solidFill>
                  <a:srgbClr val="10B981"/>
                </a:solidFill>
                <a:latin typeface="Microsoft YaHei" panose="020B0503020204020204" charset="-122"/>
                <a:ea typeface="Microsoft YaHei" panose="020B0503020204020204" charset="-122"/>
              </a:rPr>
              <a:t>30 分</a:t>
            </a:r>
            <a:endParaRPr lang="zh-CN" altLang="en-US" sz="1400" b="1">
              <a:solidFill>
                <a:srgbClr val="10B981"/>
              </a:solidFill>
              <a:latin typeface="Microsoft YaHei" panose="020B0503020204020204" charset="-122"/>
              <a:ea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rPr>
              <a:t>限時：</a:t>
            </a:r>
            <a:endParaRPr lang="zh-CN" altLang="en-US" sz="1400" b="0">
              <a:solidFill>
                <a:srgbClr val="1E293B"/>
              </a:solidFill>
              <a:latin typeface="Microsoft YaHei" panose="020B0503020204020204" charset="-122"/>
              <a:ea typeface="Microsoft YaHei" panose="020B0503020204020204" charset="-122"/>
            </a:endParaRPr>
          </a:p>
          <a:p>
            <a:pPr marL="0" indent="0">
              <a:lnSpc>
                <a:spcPct val="140000"/>
              </a:lnSpc>
              <a:buNone/>
            </a:pPr>
            <a:r>
              <a:rPr lang="zh-CN" altLang="en-US" sz="1400" b="1">
                <a:solidFill>
                  <a:srgbClr val="10B981"/>
                </a:solidFill>
                <a:latin typeface="Microsoft YaHei" panose="020B0503020204020204" charset="-122"/>
                <a:ea typeface="Microsoft YaHei" panose="020B0503020204020204" charset="-122"/>
              </a:rPr>
              <a:t>20 分鐘</a:t>
            </a:r>
            <a:endParaRPr lang="zh-CN" altLang="en-US" sz="1400" b="1">
              <a:solidFill>
                <a:srgbClr val="10B981"/>
              </a:solidFill>
              <a:latin typeface="Microsoft YaHei" panose="020B0503020204020204" charset="-122"/>
              <a:ea typeface="Microsoft YaHei" panose="020B0503020204020204" charset="-122"/>
            </a:endParaRPr>
          </a:p>
        </p:txBody>
      </p:sp>
      <p:sp>
        <p:nvSpPr>
          <p:cNvPr id="17" name="Rectangle 16"/>
          <p:cNvSpPr/>
          <p:nvPr/>
        </p:nvSpPr>
        <p:spPr>
          <a:xfrm>
            <a:off x="6096000" y="3657600"/>
            <a:ext cx="5410200" cy="1884045"/>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8" name="Rectangle 17"/>
          <p:cNvSpPr/>
          <p:nvPr/>
        </p:nvSpPr>
        <p:spPr>
          <a:xfrm>
            <a:off x="6096000" y="3352800"/>
            <a:ext cx="5410200" cy="304800"/>
          </a:xfrm>
          <a:prstGeom prst="rect">
            <a:avLst/>
          </a:prstGeom>
          <a:solidFill>
            <a:srgbClr val="8B5C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9" name="TextBox 18"/>
          <p:cNvSpPr txBox="1"/>
          <p:nvPr/>
        </p:nvSpPr>
        <p:spPr>
          <a:xfrm>
            <a:off x="6096000" y="3352800"/>
            <a:ext cx="5410200" cy="304800"/>
          </a:xfrm>
          <a:prstGeom prst="rect">
            <a:avLst/>
          </a:prstGeom>
          <a:noFill/>
        </p:spPr>
        <p:txBody>
          <a:bodyPr wrap="none" lIns="152400" anchor="ctr">
            <a:spAutoFit/>
          </a:bodyPr>
          <a:lstStyle/>
          <a:p>
            <a:pPr algn="l"/>
            <a:r>
              <a:rPr lang="zh-CN" sz="1400" b="1">
                <a:solidFill>
                  <a:srgbClr val="FFFFFF"/>
                </a:solidFill>
                <a:latin typeface="Microsoft YaHei" panose="020B0503020204020204" charset="-122"/>
              </a:rPr>
              <a:t>  （四）任務示例</a:t>
            </a:r>
            <a:endParaRPr lang="zh-CN" sz="1400" b="1">
              <a:solidFill>
                <a:srgbClr val="FFFFFF"/>
              </a:solidFill>
              <a:latin typeface="Microsoft YaHei" panose="020B0503020204020204" charset="-122"/>
            </a:endParaRPr>
          </a:p>
        </p:txBody>
      </p:sp>
      <p:sp>
        <p:nvSpPr>
          <p:cNvPr id="20" name="TextBox 19"/>
          <p:cNvSpPr txBox="1"/>
          <p:nvPr/>
        </p:nvSpPr>
        <p:spPr>
          <a:xfrm>
            <a:off x="6248400" y="3759200"/>
            <a:ext cx="5105400" cy="1058545"/>
          </a:xfrm>
          <a:prstGeom prst="rect">
            <a:avLst/>
          </a:prstGeom>
          <a:noFill/>
        </p:spPr>
        <p:txBody>
          <a:bodyPr wrap="square">
            <a:spAutoFit/>
          </a:bodyPr>
          <a:lstStyle/>
          <a:p>
            <a:pPr marL="0" indent="0">
              <a:lnSpc>
                <a:spcPct val="130000"/>
              </a:lnSpc>
              <a:buNone/>
            </a:pPr>
            <a:r>
              <a:rPr lang="zh-CN" altLang="en-US" sz="1400" b="0">
                <a:solidFill>
                  <a:srgbClr val="1E293B"/>
                </a:solidFill>
                <a:latin typeface="Microsoft YaHei" panose="020B0503020204020204" charset="-122"/>
                <a:ea typeface="Microsoft YaHei" panose="020B0503020204020204" charset="-122"/>
              </a:rPr>
              <a:t>當超聲波感測器檢測有障礙物時，舵機打開物資倉</a:t>
            </a:r>
            <a:endParaRPr lang="zh-CN" altLang="en-US" sz="1400" b="0">
              <a:solidFill>
                <a:srgbClr val="1E293B"/>
              </a:solidFill>
              <a:latin typeface="Microsoft YaHei" panose="020B0503020204020204" charset="-122"/>
              <a:ea typeface="Microsoft YaHei" panose="020B0503020204020204" charset="-122"/>
            </a:endParaRPr>
          </a:p>
          <a:p>
            <a:pPr>
              <a:lnSpc>
                <a:spcPct val="60000"/>
              </a:lnSpc>
            </a:pPr>
            <a:endParaRPr sz="1400"/>
          </a:p>
          <a:p>
            <a:pPr marL="0" indent="0">
              <a:lnSpc>
                <a:spcPct val="130000"/>
              </a:lnSpc>
              <a:buNone/>
            </a:pPr>
            <a:r>
              <a:rPr lang="zh-CN" altLang="en-US" sz="1400" b="0">
                <a:solidFill>
                  <a:srgbClr val="64748B"/>
                </a:solidFill>
                <a:latin typeface="Microsoft YaHei" panose="020B0503020204020204" charset="-122"/>
                <a:ea typeface="Microsoft YaHei" panose="020B0503020204020204" charset="-122"/>
              </a:rPr>
              <a:t>傳感器：紅外距離傳感器 / 超聲波傳感器</a:t>
            </a:r>
            <a:endParaRPr lang="zh-CN" altLang="en-US" sz="1400" b="0">
              <a:solidFill>
                <a:srgbClr val="64748B"/>
              </a:solidFill>
              <a:latin typeface="Microsoft YaHei" panose="020B0503020204020204" charset="-122"/>
              <a:ea typeface="Microsoft YaHei" panose="020B0503020204020204" charset="-122"/>
            </a:endParaRPr>
          </a:p>
          <a:p>
            <a:pPr marL="0" indent="0">
              <a:lnSpc>
                <a:spcPct val="130000"/>
              </a:lnSpc>
              <a:buNone/>
            </a:pPr>
            <a:r>
              <a:rPr lang="zh-CN" altLang="en-US" sz="1400" b="0">
                <a:solidFill>
                  <a:srgbClr val="64748B"/>
                </a:solidFill>
                <a:latin typeface="Microsoft YaHei" panose="020B0503020204020204" charset="-122"/>
                <a:ea typeface="Microsoft YaHei" panose="020B0503020204020204" charset="-122"/>
              </a:rPr>
              <a:t>執行器：舵機（SG90）</a:t>
            </a:r>
            <a:endParaRPr lang="zh-CN" altLang="en-US" sz="1400" b="0">
              <a:solidFill>
                <a:srgbClr val="64748B"/>
              </a:solidFill>
              <a:latin typeface="Microsoft YaHei" panose="020B0503020204020204" charset="-122"/>
              <a:ea typeface="Microsoft YaHei" panose="020B0503020204020204" charset="-122"/>
            </a:endParaRPr>
          </a:p>
        </p:txBody>
      </p:sp>
      <p:sp>
        <p:nvSpPr>
          <p:cNvPr id="72" name="Rectangle 71"/>
          <p:cNvSpPr/>
          <p:nvPr/>
        </p:nvSpPr>
        <p:spPr>
          <a:xfrm>
            <a:off x="457200" y="7862600"/>
            <a:ext cx="902208" cy="320000"/>
          </a:xfrm>
          <a:prstGeom prst="rect">
            <a:avLst/>
          </a:prstGeom>
          <a:solidFill>
            <a:srgbClr val="FFFF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3" name="TextBox 72"/>
          <p:cNvSpPr txBox="1"/>
          <p:nvPr/>
        </p:nvSpPr>
        <p:spPr>
          <a:xfrm>
            <a:off x="533400" y="7862600"/>
            <a:ext cx="749808" cy="320000"/>
          </a:xfrm>
          <a:prstGeom prst="rect">
            <a:avLst/>
          </a:prstGeom>
          <a:noFill/>
        </p:spPr>
        <p:txBody>
          <a:bodyPr wrap="none" anchor="ctr">
            <a:spAutoFit/>
          </a:bodyPr>
          <a:lstStyle/>
          <a:p>
            <a:pPr algn="ctr"/>
            <a:r>
              <a:rPr lang="zh-CN" sz="1000" b="1">
                <a:solidFill>
                  <a:srgbClr val="1E293B"/>
                </a:solidFill>
                <a:latin typeface="Microsoft YaHei" panose="020B0503020204020204" charset="-122"/>
              </a:rPr>
              <a:t>6</a:t>
            </a:r>
            <a:endParaRPr lang="zh-CN" sz="1000" b="1">
              <a:solidFill>
                <a:srgbClr val="1E293B"/>
              </a:solidFill>
              <a:latin typeface="Microsoft YaHei" panose="020B0503020204020204" charset="-122"/>
            </a:endParaRPr>
          </a:p>
        </p:txBody>
      </p:sp>
      <p:sp>
        <p:nvSpPr>
          <p:cNvPr id="74" name="Rectangle 73"/>
          <p:cNvSpPr/>
          <p:nvPr/>
        </p:nvSpPr>
        <p:spPr>
          <a:xfrm>
            <a:off x="1359408" y="7862600"/>
            <a:ext cx="3608832" cy="320000"/>
          </a:xfrm>
          <a:prstGeom prst="rect">
            <a:avLst/>
          </a:prstGeom>
          <a:solidFill>
            <a:srgbClr val="FFFF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5" name="TextBox 74"/>
          <p:cNvSpPr txBox="1"/>
          <p:nvPr/>
        </p:nvSpPr>
        <p:spPr>
          <a:xfrm>
            <a:off x="1435608" y="7862600"/>
            <a:ext cx="3456432" cy="320000"/>
          </a:xfrm>
          <a:prstGeom prst="rect">
            <a:avLst/>
          </a:prstGeom>
          <a:noFill/>
        </p:spPr>
        <p:txBody>
          <a:bodyPr wrap="none" anchor="ctr">
            <a:spAutoFit/>
          </a:bodyPr>
          <a:lstStyle/>
          <a:p>
            <a:pPr algn="ctr"/>
            <a:r>
              <a:rPr lang="zh-CN" sz="1000" b="0">
                <a:solidFill>
                  <a:srgbClr val="1E293B"/>
                </a:solidFill>
                <a:latin typeface="Microsoft YaHei" panose="020B0503020204020204" charset="-122"/>
              </a:rPr>
              <a:t>红色 LED 灯</a:t>
            </a:r>
            <a:endParaRPr lang="zh-CN" sz="1000" b="0">
              <a:solidFill>
                <a:srgbClr val="1E293B"/>
              </a:solidFill>
              <a:latin typeface="Microsoft YaHei" panose="020B0503020204020204" charset="-122"/>
            </a:endParaRPr>
          </a:p>
        </p:txBody>
      </p:sp>
      <p:sp>
        <p:nvSpPr>
          <p:cNvPr id="76" name="Rectangle 75"/>
          <p:cNvSpPr/>
          <p:nvPr/>
        </p:nvSpPr>
        <p:spPr>
          <a:xfrm>
            <a:off x="4968240" y="7862600"/>
            <a:ext cx="902208" cy="320000"/>
          </a:xfrm>
          <a:prstGeom prst="rect">
            <a:avLst/>
          </a:prstGeom>
          <a:solidFill>
            <a:srgbClr val="FFFF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7" name="TextBox 76"/>
          <p:cNvSpPr txBox="1"/>
          <p:nvPr/>
        </p:nvSpPr>
        <p:spPr>
          <a:xfrm>
            <a:off x="5044440" y="7862600"/>
            <a:ext cx="749808" cy="320000"/>
          </a:xfrm>
          <a:prstGeom prst="rect">
            <a:avLst/>
          </a:prstGeom>
          <a:noFill/>
        </p:spPr>
        <p:txBody>
          <a:bodyPr wrap="none" anchor="ctr">
            <a:spAutoFit/>
          </a:bodyPr>
          <a:lstStyle/>
          <a:p>
            <a:pPr algn="ctr"/>
            <a:r>
              <a:rPr lang="zh-CN" sz="1000" b="1">
                <a:solidFill>
                  <a:srgbClr val="1E293B"/>
                </a:solidFill>
                <a:latin typeface="Microsoft YaHei" panose="020B0503020204020204" charset="-122"/>
              </a:rPr>
              <a:t>6</a:t>
            </a:r>
            <a:endParaRPr lang="zh-CN" sz="1000" b="1">
              <a:solidFill>
                <a:srgbClr val="1E293B"/>
              </a:solidFill>
              <a:latin typeface="Microsoft YaHei" panose="020B0503020204020204" charset="-122"/>
            </a:endParaRPr>
          </a:p>
        </p:txBody>
      </p:sp>
      <p:sp>
        <p:nvSpPr>
          <p:cNvPr id="78" name="Rectangle 77"/>
          <p:cNvSpPr/>
          <p:nvPr/>
        </p:nvSpPr>
        <p:spPr>
          <a:xfrm>
            <a:off x="5870448" y="7862600"/>
            <a:ext cx="5864352" cy="320000"/>
          </a:xfrm>
          <a:prstGeom prst="rect">
            <a:avLst/>
          </a:prstGeom>
          <a:solidFill>
            <a:srgbClr val="FFFF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9" name="TextBox 78"/>
          <p:cNvSpPr txBox="1"/>
          <p:nvPr/>
        </p:nvSpPr>
        <p:spPr>
          <a:xfrm>
            <a:off x="5946648" y="7862600"/>
            <a:ext cx="5711952" cy="320000"/>
          </a:xfrm>
          <a:prstGeom prst="rect">
            <a:avLst/>
          </a:prstGeom>
          <a:noFill/>
        </p:spPr>
        <p:txBody>
          <a:bodyPr wrap="none" anchor="ctr">
            <a:spAutoFit/>
          </a:bodyPr>
          <a:lstStyle/>
          <a:p>
            <a:pPr algn="l"/>
            <a:r>
              <a:rPr lang="zh-CN" sz="1000" b="0">
                <a:solidFill>
                  <a:srgbClr val="1E293B"/>
                </a:solidFill>
                <a:latin typeface="Microsoft YaHei" panose="020B0503020204020204" charset="-122"/>
              </a:rPr>
              <a:t>物资仓关闭状态指示</a:t>
            </a:r>
            <a:endParaRPr lang="zh-CN" sz="1000" b="0">
              <a:solidFill>
                <a:srgbClr val="1E293B"/>
              </a:solidFill>
              <a:latin typeface="Microsoft YaHei" panose="020B0503020204020204" charset="-122"/>
            </a:endParaRPr>
          </a:p>
        </p:txBody>
      </p:sp>
      <p:sp>
        <p:nvSpPr>
          <p:cNvPr id="80" name="Rectangle 79"/>
          <p:cNvSpPr/>
          <p:nvPr/>
        </p:nvSpPr>
        <p:spPr>
          <a:xfrm>
            <a:off x="457200" y="8182600"/>
            <a:ext cx="902208" cy="3200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1" name="TextBox 80"/>
          <p:cNvSpPr txBox="1"/>
          <p:nvPr/>
        </p:nvSpPr>
        <p:spPr>
          <a:xfrm>
            <a:off x="533400" y="8182600"/>
            <a:ext cx="749808" cy="320000"/>
          </a:xfrm>
          <a:prstGeom prst="rect">
            <a:avLst/>
          </a:prstGeom>
          <a:noFill/>
        </p:spPr>
        <p:txBody>
          <a:bodyPr wrap="none" anchor="ctr">
            <a:spAutoFit/>
          </a:bodyPr>
          <a:lstStyle/>
          <a:p>
            <a:pPr algn="ctr"/>
            <a:r>
              <a:rPr lang="zh-CN" sz="1000" b="1">
                <a:solidFill>
                  <a:srgbClr val="1E293B"/>
                </a:solidFill>
                <a:latin typeface="Microsoft YaHei" panose="020B0503020204020204" charset="-122"/>
              </a:rPr>
              <a:t>7</a:t>
            </a:r>
            <a:endParaRPr lang="zh-CN" sz="1000" b="1">
              <a:solidFill>
                <a:srgbClr val="1E293B"/>
              </a:solidFill>
              <a:latin typeface="Microsoft YaHei" panose="020B0503020204020204" charset="-122"/>
            </a:endParaRPr>
          </a:p>
        </p:txBody>
      </p:sp>
      <p:sp>
        <p:nvSpPr>
          <p:cNvPr id="82" name="Rectangle 81"/>
          <p:cNvSpPr/>
          <p:nvPr/>
        </p:nvSpPr>
        <p:spPr>
          <a:xfrm>
            <a:off x="1359408" y="8182600"/>
            <a:ext cx="3608832" cy="3200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3" name="TextBox 82"/>
          <p:cNvSpPr txBox="1"/>
          <p:nvPr/>
        </p:nvSpPr>
        <p:spPr>
          <a:xfrm>
            <a:off x="1435608" y="8182600"/>
            <a:ext cx="3456432" cy="320000"/>
          </a:xfrm>
          <a:prstGeom prst="rect">
            <a:avLst/>
          </a:prstGeom>
          <a:noFill/>
        </p:spPr>
        <p:txBody>
          <a:bodyPr wrap="none" anchor="ctr">
            <a:spAutoFit/>
          </a:bodyPr>
          <a:lstStyle/>
          <a:p>
            <a:pPr algn="ctr"/>
            <a:r>
              <a:rPr lang="zh-CN" sz="1000" b="0">
                <a:solidFill>
                  <a:srgbClr val="1E293B"/>
                </a:solidFill>
                <a:latin typeface="Microsoft YaHei" panose="020B0503020204020204" charset="-122"/>
              </a:rPr>
              <a:t>绿色 LED 灯</a:t>
            </a:r>
            <a:endParaRPr lang="zh-CN" sz="1000" b="0">
              <a:solidFill>
                <a:srgbClr val="1E293B"/>
              </a:solidFill>
              <a:latin typeface="Microsoft YaHei" panose="020B0503020204020204" charset="-122"/>
            </a:endParaRPr>
          </a:p>
        </p:txBody>
      </p:sp>
      <p:sp>
        <p:nvSpPr>
          <p:cNvPr id="84" name="Rectangle 83"/>
          <p:cNvSpPr/>
          <p:nvPr/>
        </p:nvSpPr>
        <p:spPr>
          <a:xfrm>
            <a:off x="4968240" y="8182600"/>
            <a:ext cx="902208" cy="3200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5" name="TextBox 84"/>
          <p:cNvSpPr txBox="1"/>
          <p:nvPr/>
        </p:nvSpPr>
        <p:spPr>
          <a:xfrm>
            <a:off x="5044440" y="8182600"/>
            <a:ext cx="749808" cy="320000"/>
          </a:xfrm>
          <a:prstGeom prst="rect">
            <a:avLst/>
          </a:prstGeom>
          <a:noFill/>
        </p:spPr>
        <p:txBody>
          <a:bodyPr wrap="none" anchor="ctr">
            <a:spAutoFit/>
          </a:bodyPr>
          <a:lstStyle/>
          <a:p>
            <a:pPr algn="ctr"/>
            <a:r>
              <a:rPr lang="zh-CN" sz="1000" b="1">
                <a:solidFill>
                  <a:srgbClr val="1E293B"/>
                </a:solidFill>
                <a:latin typeface="Microsoft YaHei" panose="020B0503020204020204" charset="-122"/>
              </a:rPr>
              <a:t>7</a:t>
            </a:r>
            <a:endParaRPr lang="zh-CN" sz="1000" b="1">
              <a:solidFill>
                <a:srgbClr val="1E293B"/>
              </a:solidFill>
              <a:latin typeface="Microsoft YaHei" panose="020B0503020204020204" charset="-122"/>
            </a:endParaRPr>
          </a:p>
        </p:txBody>
      </p:sp>
      <p:sp>
        <p:nvSpPr>
          <p:cNvPr id="86" name="Rectangle 85"/>
          <p:cNvSpPr/>
          <p:nvPr/>
        </p:nvSpPr>
        <p:spPr>
          <a:xfrm>
            <a:off x="5870448" y="8182600"/>
            <a:ext cx="5864352" cy="3200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7" name="TextBox 86"/>
          <p:cNvSpPr txBox="1"/>
          <p:nvPr/>
        </p:nvSpPr>
        <p:spPr>
          <a:xfrm>
            <a:off x="5946648" y="8182600"/>
            <a:ext cx="5711952" cy="320000"/>
          </a:xfrm>
          <a:prstGeom prst="rect">
            <a:avLst/>
          </a:prstGeom>
          <a:noFill/>
        </p:spPr>
        <p:txBody>
          <a:bodyPr wrap="none" anchor="ctr">
            <a:spAutoFit/>
          </a:bodyPr>
          <a:lstStyle/>
          <a:p>
            <a:pPr algn="l"/>
            <a:r>
              <a:rPr lang="zh-CN" sz="1000" b="0">
                <a:solidFill>
                  <a:srgbClr val="1E293B"/>
                </a:solidFill>
                <a:latin typeface="Microsoft YaHei" panose="020B0503020204020204" charset="-122"/>
              </a:rPr>
              <a:t>物资仓打开状态指示</a:t>
            </a:r>
            <a:endParaRPr lang="zh-CN" sz="1000" b="0">
              <a:solidFill>
                <a:srgbClr val="1E293B"/>
              </a:solidFill>
              <a:latin typeface="Microsoft YaHei" panose="020B0503020204020204" charset="-122"/>
            </a:endParaRPr>
          </a:p>
        </p:txBody>
      </p:sp>
      <p:sp>
        <p:nvSpPr>
          <p:cNvPr id="88" name="Rectangle 87"/>
          <p:cNvSpPr/>
          <p:nvPr/>
        </p:nvSpPr>
        <p:spPr>
          <a:xfrm>
            <a:off x="457200" y="8502600"/>
            <a:ext cx="902208" cy="320000"/>
          </a:xfrm>
          <a:prstGeom prst="rect">
            <a:avLst/>
          </a:prstGeom>
          <a:solidFill>
            <a:srgbClr val="FFFF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9" name="TextBox 88"/>
          <p:cNvSpPr txBox="1"/>
          <p:nvPr/>
        </p:nvSpPr>
        <p:spPr>
          <a:xfrm>
            <a:off x="533400" y="8502600"/>
            <a:ext cx="749808" cy="320000"/>
          </a:xfrm>
          <a:prstGeom prst="rect">
            <a:avLst/>
          </a:prstGeom>
          <a:noFill/>
        </p:spPr>
        <p:txBody>
          <a:bodyPr wrap="none" anchor="ctr">
            <a:spAutoFit/>
          </a:bodyPr>
          <a:lstStyle/>
          <a:p>
            <a:pPr algn="ctr"/>
            <a:r>
              <a:rPr lang="zh-CN" sz="1000" b="1">
                <a:solidFill>
                  <a:srgbClr val="1E293B"/>
                </a:solidFill>
                <a:latin typeface="Microsoft YaHei" panose="020B0503020204020204" charset="-122"/>
              </a:rPr>
              <a:t>8</a:t>
            </a:r>
            <a:endParaRPr lang="zh-CN" sz="1000" b="1">
              <a:solidFill>
                <a:srgbClr val="1E293B"/>
              </a:solidFill>
              <a:latin typeface="Microsoft YaHei" panose="020B0503020204020204" charset="-122"/>
            </a:endParaRPr>
          </a:p>
        </p:txBody>
      </p:sp>
      <p:sp>
        <p:nvSpPr>
          <p:cNvPr id="90" name="Rectangle 89"/>
          <p:cNvSpPr/>
          <p:nvPr/>
        </p:nvSpPr>
        <p:spPr>
          <a:xfrm>
            <a:off x="1359408" y="8502600"/>
            <a:ext cx="3608832" cy="320000"/>
          </a:xfrm>
          <a:prstGeom prst="rect">
            <a:avLst/>
          </a:prstGeom>
          <a:solidFill>
            <a:srgbClr val="FFFF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1" name="TextBox 90"/>
          <p:cNvSpPr txBox="1"/>
          <p:nvPr/>
        </p:nvSpPr>
        <p:spPr>
          <a:xfrm>
            <a:off x="1435608" y="8502600"/>
            <a:ext cx="3456432" cy="320000"/>
          </a:xfrm>
          <a:prstGeom prst="rect">
            <a:avLst/>
          </a:prstGeom>
          <a:noFill/>
        </p:spPr>
        <p:txBody>
          <a:bodyPr wrap="none" anchor="ctr">
            <a:spAutoFit/>
          </a:bodyPr>
          <a:lstStyle/>
          <a:p>
            <a:pPr algn="ctr"/>
            <a:r>
              <a:rPr lang="zh-CN" sz="1000" b="0">
                <a:solidFill>
                  <a:srgbClr val="1E293B"/>
                </a:solidFill>
                <a:latin typeface="Microsoft YaHei" panose="020B0503020204020204" charset="-122"/>
              </a:rPr>
              <a:t>按钮（2個）</a:t>
            </a:r>
            <a:endParaRPr lang="zh-CN" sz="1000" b="0">
              <a:solidFill>
                <a:srgbClr val="1E293B"/>
              </a:solidFill>
              <a:latin typeface="Microsoft YaHei" panose="020B0503020204020204" charset="-122"/>
            </a:endParaRPr>
          </a:p>
        </p:txBody>
      </p:sp>
      <p:sp>
        <p:nvSpPr>
          <p:cNvPr id="92" name="Rectangle 91"/>
          <p:cNvSpPr/>
          <p:nvPr/>
        </p:nvSpPr>
        <p:spPr>
          <a:xfrm>
            <a:off x="4968240" y="8502600"/>
            <a:ext cx="902208" cy="320000"/>
          </a:xfrm>
          <a:prstGeom prst="rect">
            <a:avLst/>
          </a:prstGeom>
          <a:solidFill>
            <a:srgbClr val="FFFF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3" name="TextBox 92"/>
          <p:cNvSpPr txBox="1"/>
          <p:nvPr/>
        </p:nvSpPr>
        <p:spPr>
          <a:xfrm>
            <a:off x="5044440" y="8502600"/>
            <a:ext cx="749808" cy="320000"/>
          </a:xfrm>
          <a:prstGeom prst="rect">
            <a:avLst/>
          </a:prstGeom>
          <a:noFill/>
        </p:spPr>
        <p:txBody>
          <a:bodyPr wrap="none" anchor="ctr">
            <a:spAutoFit/>
          </a:bodyPr>
          <a:lstStyle/>
          <a:p>
            <a:pPr algn="ctr"/>
            <a:r>
              <a:rPr lang="zh-CN" sz="1000" b="1">
                <a:solidFill>
                  <a:srgbClr val="1E293B"/>
                </a:solidFill>
                <a:latin typeface="Microsoft YaHei" panose="020B0503020204020204" charset="-122"/>
              </a:rPr>
              <a:t>8</a:t>
            </a:r>
            <a:endParaRPr lang="zh-CN" sz="1000" b="1">
              <a:solidFill>
                <a:srgbClr val="1E293B"/>
              </a:solidFill>
              <a:latin typeface="Microsoft YaHei" panose="020B0503020204020204" charset="-122"/>
            </a:endParaRPr>
          </a:p>
        </p:txBody>
      </p:sp>
      <p:sp>
        <p:nvSpPr>
          <p:cNvPr id="94" name="Rectangle 93"/>
          <p:cNvSpPr/>
          <p:nvPr/>
        </p:nvSpPr>
        <p:spPr>
          <a:xfrm>
            <a:off x="5870448" y="8502600"/>
            <a:ext cx="5864352" cy="320000"/>
          </a:xfrm>
          <a:prstGeom prst="rect">
            <a:avLst/>
          </a:prstGeom>
          <a:solidFill>
            <a:srgbClr val="FFFF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5" name="TextBox 94"/>
          <p:cNvSpPr txBox="1"/>
          <p:nvPr/>
        </p:nvSpPr>
        <p:spPr>
          <a:xfrm>
            <a:off x="5946648" y="8502600"/>
            <a:ext cx="5711952" cy="320000"/>
          </a:xfrm>
          <a:prstGeom prst="rect">
            <a:avLst/>
          </a:prstGeom>
          <a:noFill/>
        </p:spPr>
        <p:txBody>
          <a:bodyPr wrap="none" anchor="ctr">
            <a:spAutoFit/>
          </a:bodyPr>
          <a:lstStyle/>
          <a:p>
            <a:pPr algn="l"/>
            <a:r>
              <a:rPr lang="zh-CN" sz="1000" b="0">
                <a:solidFill>
                  <a:srgbClr val="1E293B"/>
                </a:solidFill>
                <a:latin typeface="Microsoft YaHei" panose="020B0503020204020204" charset="-122"/>
              </a:rPr>
              <a:t>按键A开盖、按键B关盖</a:t>
            </a:r>
            <a:endParaRPr lang="zh-CN" sz="1000" b="0">
              <a:solidFill>
                <a:srgbClr val="1E293B"/>
              </a:solidFill>
              <a:latin typeface="Microsoft YaHei" panose="020B0503020204020204" charset="-122"/>
            </a:endParaRPr>
          </a:p>
        </p:txBody>
      </p:sp>
      <p:sp>
        <p:nvSpPr>
          <p:cNvPr id="96" name="Rectangle 95"/>
          <p:cNvSpPr/>
          <p:nvPr/>
        </p:nvSpPr>
        <p:spPr>
          <a:xfrm>
            <a:off x="457200" y="8822600"/>
            <a:ext cx="902208" cy="3200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7" name="TextBox 96"/>
          <p:cNvSpPr txBox="1"/>
          <p:nvPr/>
        </p:nvSpPr>
        <p:spPr>
          <a:xfrm>
            <a:off x="533400" y="8822600"/>
            <a:ext cx="749808" cy="320000"/>
          </a:xfrm>
          <a:prstGeom prst="rect">
            <a:avLst/>
          </a:prstGeom>
          <a:noFill/>
        </p:spPr>
        <p:txBody>
          <a:bodyPr wrap="none" anchor="ctr">
            <a:spAutoFit/>
          </a:bodyPr>
          <a:lstStyle/>
          <a:p>
            <a:pPr algn="ctr"/>
            <a:r>
              <a:rPr lang="zh-CN" sz="1000" b="1">
                <a:solidFill>
                  <a:srgbClr val="1E293B"/>
                </a:solidFill>
                <a:latin typeface="Microsoft YaHei" panose="020B0503020204020204" charset="-122"/>
              </a:rPr>
              <a:t>9</a:t>
            </a:r>
            <a:endParaRPr lang="zh-CN" sz="1000" b="1">
              <a:solidFill>
                <a:srgbClr val="1E293B"/>
              </a:solidFill>
              <a:latin typeface="Microsoft YaHei" panose="020B0503020204020204" charset="-122"/>
            </a:endParaRPr>
          </a:p>
        </p:txBody>
      </p:sp>
      <p:sp>
        <p:nvSpPr>
          <p:cNvPr id="98" name="Rectangle 97"/>
          <p:cNvSpPr/>
          <p:nvPr/>
        </p:nvSpPr>
        <p:spPr>
          <a:xfrm>
            <a:off x="1359408" y="8822600"/>
            <a:ext cx="3608832" cy="3200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9" name="TextBox 98"/>
          <p:cNvSpPr txBox="1"/>
          <p:nvPr/>
        </p:nvSpPr>
        <p:spPr>
          <a:xfrm>
            <a:off x="1435608" y="8822600"/>
            <a:ext cx="3456432" cy="320000"/>
          </a:xfrm>
          <a:prstGeom prst="rect">
            <a:avLst/>
          </a:prstGeom>
          <a:noFill/>
        </p:spPr>
        <p:txBody>
          <a:bodyPr wrap="none" anchor="ctr">
            <a:spAutoFit/>
          </a:bodyPr>
          <a:lstStyle/>
          <a:p>
            <a:pPr algn="ctr"/>
            <a:r>
              <a:rPr lang="zh-CN" sz="1000" b="0">
                <a:solidFill>
                  <a:srgbClr val="1E293B"/>
                </a:solidFill>
                <a:latin typeface="Microsoft YaHei" panose="020B0503020204020204" charset="-122"/>
              </a:rPr>
              <a:t>PH2.0 3pin 连接线</a:t>
            </a:r>
            <a:endParaRPr lang="zh-CN" sz="1000" b="0">
              <a:solidFill>
                <a:srgbClr val="1E293B"/>
              </a:solidFill>
              <a:latin typeface="Microsoft YaHei" panose="020B0503020204020204" charset="-122"/>
            </a:endParaRPr>
          </a:p>
        </p:txBody>
      </p:sp>
      <p:sp>
        <p:nvSpPr>
          <p:cNvPr id="100" name="Rectangle 99"/>
          <p:cNvSpPr/>
          <p:nvPr/>
        </p:nvSpPr>
        <p:spPr>
          <a:xfrm>
            <a:off x="4968240" y="8822600"/>
            <a:ext cx="902208" cy="3200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1" name="TextBox 100"/>
          <p:cNvSpPr txBox="1"/>
          <p:nvPr/>
        </p:nvSpPr>
        <p:spPr>
          <a:xfrm>
            <a:off x="5044440" y="8822600"/>
            <a:ext cx="749808" cy="320000"/>
          </a:xfrm>
          <a:prstGeom prst="rect">
            <a:avLst/>
          </a:prstGeom>
          <a:noFill/>
        </p:spPr>
        <p:txBody>
          <a:bodyPr wrap="none" anchor="ctr">
            <a:spAutoFit/>
          </a:bodyPr>
          <a:lstStyle/>
          <a:p>
            <a:pPr algn="ctr"/>
            <a:r>
              <a:rPr lang="zh-CN" sz="1000" b="1">
                <a:solidFill>
                  <a:srgbClr val="1E293B"/>
                </a:solidFill>
                <a:latin typeface="Microsoft YaHei" panose="020B0503020204020204" charset="-122"/>
              </a:rPr>
              <a:t>9</a:t>
            </a:r>
            <a:endParaRPr lang="zh-CN" sz="1000" b="1">
              <a:solidFill>
                <a:srgbClr val="1E293B"/>
              </a:solidFill>
              <a:latin typeface="Microsoft YaHei" panose="020B0503020204020204" charset="-122"/>
            </a:endParaRPr>
          </a:p>
        </p:txBody>
      </p:sp>
      <p:sp>
        <p:nvSpPr>
          <p:cNvPr id="102" name="Rectangle 101"/>
          <p:cNvSpPr/>
          <p:nvPr/>
        </p:nvSpPr>
        <p:spPr>
          <a:xfrm>
            <a:off x="5870448" y="8822600"/>
            <a:ext cx="5864352" cy="3200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3" name="TextBox 102"/>
          <p:cNvSpPr txBox="1"/>
          <p:nvPr/>
        </p:nvSpPr>
        <p:spPr>
          <a:xfrm>
            <a:off x="5946648" y="8822600"/>
            <a:ext cx="5711952" cy="320000"/>
          </a:xfrm>
          <a:prstGeom prst="rect">
            <a:avLst/>
          </a:prstGeom>
          <a:noFill/>
        </p:spPr>
        <p:txBody>
          <a:bodyPr wrap="none" anchor="ctr">
            <a:spAutoFit/>
          </a:bodyPr>
          <a:lstStyle/>
          <a:p>
            <a:pPr algn="l"/>
            <a:r>
              <a:rPr lang="zh-CN" sz="1000" b="0">
                <a:solidFill>
                  <a:srgbClr val="1E293B"/>
                </a:solidFill>
                <a:latin typeface="Microsoft YaHei" panose="020B0503020204020204" charset="-122"/>
              </a:rPr>
              <a:t>传感器/执行器连接</a:t>
            </a:r>
            <a:endParaRPr lang="zh-CN" sz="1000" b="0">
              <a:solidFill>
                <a:srgbClr val="1E293B"/>
              </a:solidFill>
              <a:latin typeface="Microsoft YaHei" panose="020B050302020402020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235" y="179070"/>
            <a:ext cx="7611745" cy="370840"/>
          </a:xfrm>
          <a:prstGeom prst="rect">
            <a:avLst/>
          </a:prstGeom>
          <a:noFill/>
        </p:spPr>
        <p:txBody>
          <a:bodyPr wrap="none">
            <a:spAutoFit/>
          </a:bodyPr>
          <a:lstStyle/>
          <a:p>
            <a:r>
              <a:rPr lang="zh-CN" altLang="en-US" sz="1400" b="1">
                <a:solidFill>
                  <a:srgbClr val="3658E9"/>
                </a:solidFill>
                <a:latin typeface="Microsoft YaHei" panose="020B0503020204020204" charset="-122"/>
                <a:ea typeface="Microsoft YaHei" panose="020B0503020204020204" charset="-122"/>
                <a:cs typeface="Microsoft YaHei" panose="020B0503020204020204" charset="-122"/>
              </a:rPr>
              <a:t>2025-2026學年澳門中小學信息技術創新與實踐比賽——快叮島AI領袖編程競賽——賽規介紹</a:t>
            </a:r>
            <a:endParaRPr lang="zh-CN" altLang="en-US" sz="1400" b="1">
              <a:solidFill>
                <a:srgbClr val="3658E9"/>
              </a:solidFill>
              <a:latin typeface="Microsoft YaHei" panose="020B0503020204020204" charset="-122"/>
              <a:ea typeface="Microsoft YaHei" panose="020B0503020204020204" charset="-122"/>
              <a:cs typeface="Microsoft YaHei" panose="020B0503020204020204" charset="-122"/>
            </a:endParaRPr>
          </a:p>
        </p:txBody>
      </p:sp>
      <p:sp>
        <p:nvSpPr>
          <p:cNvPr id="3" name="Rectangle 2"/>
          <p:cNvSpPr/>
          <p:nvPr/>
        </p:nvSpPr>
        <p:spPr>
          <a:xfrm>
            <a:off x="0" y="685800"/>
            <a:ext cx="12192000" cy="457200"/>
          </a:xfrm>
          <a:prstGeom prst="rect">
            <a:avLst/>
          </a:prstGeom>
          <a:solidFill>
            <a:srgbClr val="4767F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457200" y="688975"/>
            <a:ext cx="4623435" cy="450850"/>
          </a:xfrm>
          <a:prstGeom prst="rect">
            <a:avLst/>
          </a:prstGeom>
          <a:noFill/>
        </p:spPr>
        <p:txBody>
          <a:bodyPr wrap="none" anchor="ctr">
            <a:spAutoFit/>
          </a:bodyPr>
          <a:lstStyle/>
          <a:p>
            <a:pPr algn="l"/>
            <a:r>
              <a:rPr lang="zh-CN" sz="1800" b="1">
                <a:solidFill>
                  <a:srgbClr val="FFFFFF"/>
                </a:solidFill>
                <a:latin typeface="Microsoft YaHei" panose="020B0503020204020204" charset="-122"/>
              </a:rPr>
              <a:t>硬件挑戰任務</a:t>
            </a:r>
            <a:r>
              <a:rPr lang="zh-CN" altLang="en-US" sz="1800" b="1">
                <a:solidFill>
                  <a:srgbClr val="FFFFFF"/>
                </a:solidFill>
                <a:latin typeface="Microsoft YaHei" panose="020B0503020204020204" charset="-122"/>
              </a:rPr>
              <a:t>（僅限決賽階段）</a:t>
            </a:r>
            <a:r>
              <a:rPr lang="zh-CN" sz="1800" b="1">
                <a:solidFill>
                  <a:srgbClr val="FFFFFF"/>
                </a:solidFill>
                <a:latin typeface="Microsoft YaHei" panose="020B0503020204020204" charset="-122"/>
              </a:rPr>
              <a:t>— 賽規詳情</a:t>
            </a:r>
            <a:endParaRPr lang="zh-CN" sz="1800" b="1">
              <a:solidFill>
                <a:srgbClr val="FFFFFF"/>
              </a:solidFill>
              <a:latin typeface="Microsoft YaHei" panose="020B0503020204020204" charset="-122"/>
            </a:endParaRPr>
          </a:p>
        </p:txBody>
      </p:sp>
      <p:sp>
        <p:nvSpPr>
          <p:cNvPr id="21" name="Rectangle 20"/>
          <p:cNvSpPr/>
          <p:nvPr/>
        </p:nvSpPr>
        <p:spPr>
          <a:xfrm>
            <a:off x="356235" y="1451610"/>
            <a:ext cx="11277600" cy="3260000"/>
          </a:xfrm>
          <a:prstGeom prst="rect">
            <a:avLst/>
          </a:prstGeom>
          <a:solidFill>
            <a:srgbClr val="FFFF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22" name="Rectangle 21"/>
          <p:cNvSpPr/>
          <p:nvPr/>
        </p:nvSpPr>
        <p:spPr>
          <a:xfrm>
            <a:off x="356235" y="1451610"/>
            <a:ext cx="11277600" cy="380000"/>
          </a:xfrm>
          <a:prstGeom prst="rect">
            <a:avLst/>
          </a:prstGeom>
          <a:solidFill>
            <a:srgbClr val="3658E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23" name="TextBox 22"/>
          <p:cNvSpPr txBox="1"/>
          <p:nvPr/>
        </p:nvSpPr>
        <p:spPr>
          <a:xfrm>
            <a:off x="5292090" y="1417138"/>
            <a:ext cx="1405890" cy="410845"/>
          </a:xfrm>
          <a:prstGeom prst="rect">
            <a:avLst/>
          </a:prstGeom>
          <a:noFill/>
        </p:spPr>
        <p:txBody>
          <a:bodyPr wrap="none" anchor="ctr">
            <a:spAutoFit/>
          </a:bodyPr>
          <a:lstStyle/>
          <a:p>
            <a:pPr algn="ctr"/>
            <a:r>
              <a:rPr lang="zh-CN" sz="1600" b="1">
                <a:solidFill>
                  <a:srgbClr val="FFFFFF"/>
                </a:solidFill>
                <a:latin typeface="微軟雅黑"/>
              </a:rPr>
              <a:t>決賽套件</a:t>
            </a:r>
            <a:r>
              <a:rPr lang="zh-CN" sz="1600" b="1">
                <a:solidFill>
                  <a:srgbClr val="FFFFFF"/>
                </a:solidFill>
                <a:latin typeface="微軟雅黑" charset="0"/>
                <a:ea typeface="Microsoft YaHei" panose="020B0503020204020204" charset="-122"/>
              </a:rPr>
              <a:t>示例</a:t>
            </a:r>
            <a:endParaRPr lang="zh-CN">
              <a:latin typeface="微軟雅黑"/>
            </a:endParaRPr>
          </a:p>
        </p:txBody>
      </p:sp>
      <p:sp>
        <p:nvSpPr>
          <p:cNvPr id="24" name="Rectangle 23"/>
          <p:cNvSpPr/>
          <p:nvPr/>
        </p:nvSpPr>
        <p:spPr>
          <a:xfrm>
            <a:off x="356235" y="1831610"/>
            <a:ext cx="902208" cy="320000"/>
          </a:xfrm>
          <a:prstGeom prst="rect">
            <a:avLst/>
          </a:prstGeom>
          <a:solidFill>
            <a:srgbClr val="E8EDFE"/>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25" name="TextBox 24"/>
          <p:cNvSpPr txBox="1"/>
          <p:nvPr/>
        </p:nvSpPr>
        <p:spPr>
          <a:xfrm>
            <a:off x="538099" y="1806190"/>
            <a:ext cx="538480" cy="370840"/>
          </a:xfrm>
          <a:prstGeom prst="rect">
            <a:avLst/>
          </a:prstGeom>
          <a:noFill/>
        </p:spPr>
        <p:txBody>
          <a:bodyPr wrap="none" anchor="ctr">
            <a:spAutoFit/>
          </a:bodyPr>
          <a:lstStyle/>
          <a:p>
            <a:pPr algn="ctr"/>
            <a:r>
              <a:rPr lang="zh-CN" sz="1400" b="1">
                <a:solidFill>
                  <a:srgbClr val="3658E9"/>
                </a:solidFill>
                <a:latin typeface="Microsoft YaHei" panose="020B0503020204020204" charset="-122"/>
              </a:rPr>
              <a:t>序號</a:t>
            </a:r>
            <a:endParaRPr lang="zh-CN" sz="1400" b="1">
              <a:solidFill>
                <a:srgbClr val="3658E9"/>
              </a:solidFill>
              <a:latin typeface="Microsoft YaHei" panose="020B0503020204020204" charset="-122"/>
            </a:endParaRPr>
          </a:p>
        </p:txBody>
      </p:sp>
      <p:sp>
        <p:nvSpPr>
          <p:cNvPr id="26" name="Rectangle 25"/>
          <p:cNvSpPr/>
          <p:nvPr/>
        </p:nvSpPr>
        <p:spPr>
          <a:xfrm>
            <a:off x="1258443" y="1831610"/>
            <a:ext cx="3608832" cy="320000"/>
          </a:xfrm>
          <a:prstGeom prst="rect">
            <a:avLst/>
          </a:prstGeom>
          <a:solidFill>
            <a:srgbClr val="E8EDFE"/>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27" name="TextBox 26"/>
          <p:cNvSpPr txBox="1"/>
          <p:nvPr/>
        </p:nvSpPr>
        <p:spPr>
          <a:xfrm>
            <a:off x="2526919" y="1806190"/>
            <a:ext cx="1071880" cy="370840"/>
          </a:xfrm>
          <a:prstGeom prst="rect">
            <a:avLst/>
          </a:prstGeom>
          <a:noFill/>
        </p:spPr>
        <p:txBody>
          <a:bodyPr wrap="none" anchor="ctr">
            <a:spAutoFit/>
          </a:bodyPr>
          <a:lstStyle/>
          <a:p>
            <a:pPr algn="ctr"/>
            <a:r>
              <a:rPr lang="zh-CN" sz="1400" b="1">
                <a:solidFill>
                  <a:srgbClr val="3658E9"/>
                </a:solidFill>
                <a:latin typeface="Microsoft YaHei" panose="020B0503020204020204" charset="-122"/>
              </a:rPr>
              <a:t>元器件名稱</a:t>
            </a:r>
            <a:endParaRPr lang="zh-CN" sz="1400" b="1">
              <a:solidFill>
                <a:srgbClr val="3658E9"/>
              </a:solidFill>
              <a:latin typeface="Microsoft YaHei" panose="020B0503020204020204" charset="-122"/>
            </a:endParaRPr>
          </a:p>
        </p:txBody>
      </p:sp>
      <p:sp>
        <p:nvSpPr>
          <p:cNvPr id="28" name="Rectangle 27"/>
          <p:cNvSpPr/>
          <p:nvPr/>
        </p:nvSpPr>
        <p:spPr>
          <a:xfrm>
            <a:off x="4867275" y="1831610"/>
            <a:ext cx="902208" cy="320000"/>
          </a:xfrm>
          <a:prstGeom prst="rect">
            <a:avLst/>
          </a:prstGeom>
          <a:solidFill>
            <a:srgbClr val="E8EDFE"/>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29" name="TextBox 28"/>
          <p:cNvSpPr txBox="1"/>
          <p:nvPr/>
        </p:nvSpPr>
        <p:spPr>
          <a:xfrm>
            <a:off x="5049139" y="1806190"/>
            <a:ext cx="538480" cy="370840"/>
          </a:xfrm>
          <a:prstGeom prst="rect">
            <a:avLst/>
          </a:prstGeom>
          <a:noFill/>
        </p:spPr>
        <p:txBody>
          <a:bodyPr wrap="none" anchor="ctr">
            <a:spAutoFit/>
          </a:bodyPr>
          <a:lstStyle/>
          <a:p>
            <a:pPr algn="ctr"/>
            <a:r>
              <a:rPr lang="zh-CN" sz="1400" b="1">
                <a:solidFill>
                  <a:srgbClr val="3658E9"/>
                </a:solidFill>
                <a:latin typeface="Microsoft YaHei" panose="020B0503020204020204" charset="-122"/>
              </a:rPr>
              <a:t>數量</a:t>
            </a:r>
            <a:endParaRPr lang="zh-CN" sz="1400" b="1">
              <a:solidFill>
                <a:srgbClr val="3658E9"/>
              </a:solidFill>
              <a:latin typeface="Microsoft YaHei" panose="020B0503020204020204" charset="-122"/>
            </a:endParaRPr>
          </a:p>
        </p:txBody>
      </p:sp>
      <p:sp>
        <p:nvSpPr>
          <p:cNvPr id="30" name="Rectangle 29"/>
          <p:cNvSpPr/>
          <p:nvPr/>
        </p:nvSpPr>
        <p:spPr>
          <a:xfrm>
            <a:off x="5769483" y="1831610"/>
            <a:ext cx="5864352" cy="320000"/>
          </a:xfrm>
          <a:prstGeom prst="rect">
            <a:avLst/>
          </a:prstGeom>
          <a:solidFill>
            <a:srgbClr val="E8EDFE"/>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31" name="TextBox 30"/>
          <p:cNvSpPr txBox="1"/>
          <p:nvPr/>
        </p:nvSpPr>
        <p:spPr>
          <a:xfrm>
            <a:off x="8254619" y="1806190"/>
            <a:ext cx="894080" cy="370840"/>
          </a:xfrm>
          <a:prstGeom prst="rect">
            <a:avLst/>
          </a:prstGeom>
          <a:noFill/>
        </p:spPr>
        <p:txBody>
          <a:bodyPr wrap="none" anchor="ctr">
            <a:spAutoFit/>
          </a:bodyPr>
          <a:lstStyle/>
          <a:p>
            <a:pPr algn="ctr"/>
            <a:r>
              <a:rPr lang="zh-CN" sz="1400" b="1">
                <a:solidFill>
                  <a:srgbClr val="3658E9"/>
                </a:solidFill>
                <a:latin typeface="Microsoft YaHei" panose="020B0503020204020204" charset="-122"/>
              </a:rPr>
              <a:t>作用說明</a:t>
            </a:r>
            <a:endParaRPr lang="zh-CN" sz="1400" b="1">
              <a:solidFill>
                <a:srgbClr val="3658E9"/>
              </a:solidFill>
              <a:latin typeface="Microsoft YaHei" panose="020B0503020204020204" charset="-122"/>
            </a:endParaRPr>
          </a:p>
        </p:txBody>
      </p:sp>
      <p:sp>
        <p:nvSpPr>
          <p:cNvPr id="32" name="Rectangle 31"/>
          <p:cNvSpPr/>
          <p:nvPr/>
        </p:nvSpPr>
        <p:spPr>
          <a:xfrm>
            <a:off x="356235" y="2151610"/>
            <a:ext cx="902208" cy="3200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33" name="TextBox 32"/>
          <p:cNvSpPr txBox="1"/>
          <p:nvPr/>
        </p:nvSpPr>
        <p:spPr>
          <a:xfrm>
            <a:off x="660972" y="2126190"/>
            <a:ext cx="292735" cy="370840"/>
          </a:xfrm>
          <a:prstGeom prst="rect">
            <a:avLst/>
          </a:prstGeom>
          <a:noFill/>
        </p:spPr>
        <p:txBody>
          <a:bodyPr wrap="none" anchor="ctr">
            <a:spAutoFit/>
          </a:bodyPr>
          <a:lstStyle/>
          <a:p>
            <a:pPr algn="ctr"/>
            <a:r>
              <a:rPr lang="zh-CN" sz="1400" b="1">
                <a:solidFill>
                  <a:srgbClr val="1E293B"/>
                </a:solidFill>
                <a:latin typeface="Microsoft YaHei" panose="020B0503020204020204" charset="-122"/>
              </a:rPr>
              <a:t>1</a:t>
            </a:r>
            <a:endParaRPr lang="zh-CN" sz="1400" b="1">
              <a:solidFill>
                <a:srgbClr val="1E293B"/>
              </a:solidFill>
              <a:latin typeface="Microsoft YaHei" panose="020B0503020204020204" charset="-122"/>
            </a:endParaRPr>
          </a:p>
        </p:txBody>
      </p:sp>
      <p:sp>
        <p:nvSpPr>
          <p:cNvPr id="34" name="Rectangle 33"/>
          <p:cNvSpPr/>
          <p:nvPr/>
        </p:nvSpPr>
        <p:spPr>
          <a:xfrm>
            <a:off x="1258443" y="2151610"/>
            <a:ext cx="3608832" cy="3200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35" name="TextBox 34"/>
          <p:cNvSpPr txBox="1"/>
          <p:nvPr/>
        </p:nvSpPr>
        <p:spPr>
          <a:xfrm>
            <a:off x="2349119" y="2126190"/>
            <a:ext cx="1427480" cy="370840"/>
          </a:xfrm>
          <a:prstGeom prst="rect">
            <a:avLst/>
          </a:prstGeom>
          <a:noFill/>
        </p:spPr>
        <p:txBody>
          <a:bodyPr wrap="none" anchor="ctr">
            <a:spAutoFit/>
          </a:bodyPr>
          <a:lstStyle/>
          <a:p>
            <a:pPr algn="ctr"/>
            <a:r>
              <a:rPr lang="zh-CN" sz="1400" b="0">
                <a:solidFill>
                  <a:srgbClr val="1E293B"/>
                </a:solidFill>
                <a:latin typeface="Microsoft YaHei" panose="020B0503020204020204" charset="-122"/>
              </a:rPr>
              <a:t>物资箱木质模型</a:t>
            </a:r>
            <a:endParaRPr lang="zh-CN" sz="1400" b="0">
              <a:solidFill>
                <a:srgbClr val="1E293B"/>
              </a:solidFill>
              <a:latin typeface="Microsoft YaHei" panose="020B0503020204020204" charset="-122"/>
            </a:endParaRPr>
          </a:p>
        </p:txBody>
      </p:sp>
      <p:sp>
        <p:nvSpPr>
          <p:cNvPr id="36" name="Rectangle 35"/>
          <p:cNvSpPr/>
          <p:nvPr/>
        </p:nvSpPr>
        <p:spPr>
          <a:xfrm>
            <a:off x="4867275" y="2151610"/>
            <a:ext cx="902208" cy="3200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37" name="TextBox 36"/>
          <p:cNvSpPr txBox="1"/>
          <p:nvPr/>
        </p:nvSpPr>
        <p:spPr>
          <a:xfrm>
            <a:off x="5083112" y="2126190"/>
            <a:ext cx="470535" cy="370840"/>
          </a:xfrm>
          <a:prstGeom prst="rect">
            <a:avLst/>
          </a:prstGeom>
          <a:noFill/>
        </p:spPr>
        <p:txBody>
          <a:bodyPr wrap="none" anchor="ctr">
            <a:spAutoFit/>
          </a:bodyPr>
          <a:lstStyle/>
          <a:p>
            <a:pPr algn="ctr"/>
            <a:r>
              <a:rPr lang="zh-CN" sz="1400" b="1">
                <a:solidFill>
                  <a:srgbClr val="1E293B"/>
                </a:solidFill>
                <a:latin typeface="Microsoft YaHei" panose="020B0503020204020204" charset="-122"/>
              </a:rPr>
              <a:t>1套</a:t>
            </a:r>
            <a:endParaRPr lang="zh-CN" sz="1400" b="1">
              <a:solidFill>
                <a:srgbClr val="1E293B"/>
              </a:solidFill>
              <a:latin typeface="Microsoft YaHei" panose="020B0503020204020204" charset="-122"/>
            </a:endParaRPr>
          </a:p>
        </p:txBody>
      </p:sp>
      <p:sp>
        <p:nvSpPr>
          <p:cNvPr id="38" name="Rectangle 37"/>
          <p:cNvSpPr/>
          <p:nvPr/>
        </p:nvSpPr>
        <p:spPr>
          <a:xfrm>
            <a:off x="5769483" y="2151610"/>
            <a:ext cx="5864352" cy="3200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39" name="TextBox 38"/>
          <p:cNvSpPr txBox="1"/>
          <p:nvPr/>
        </p:nvSpPr>
        <p:spPr>
          <a:xfrm>
            <a:off x="5845683" y="2126190"/>
            <a:ext cx="1427480" cy="370840"/>
          </a:xfrm>
          <a:prstGeom prst="rect">
            <a:avLst/>
          </a:prstGeom>
          <a:noFill/>
        </p:spPr>
        <p:txBody>
          <a:bodyPr wrap="none" anchor="ctr">
            <a:spAutoFit/>
          </a:bodyPr>
          <a:lstStyle/>
          <a:p>
            <a:pPr algn="l"/>
            <a:r>
              <a:rPr lang="zh-CN" sz="1400" b="0">
                <a:solidFill>
                  <a:srgbClr val="1E293B"/>
                </a:solidFill>
                <a:latin typeface="Microsoft YaHei" panose="020B0503020204020204" charset="-122"/>
              </a:rPr>
              <a:t>物资箱木质模型</a:t>
            </a:r>
            <a:endParaRPr lang="zh-CN" sz="1400" b="0">
              <a:solidFill>
                <a:srgbClr val="1E293B"/>
              </a:solidFill>
              <a:latin typeface="Microsoft YaHei" panose="020B0503020204020204" charset="-122"/>
            </a:endParaRPr>
          </a:p>
        </p:txBody>
      </p:sp>
      <p:sp>
        <p:nvSpPr>
          <p:cNvPr id="40" name="Rectangle 39"/>
          <p:cNvSpPr/>
          <p:nvPr/>
        </p:nvSpPr>
        <p:spPr>
          <a:xfrm>
            <a:off x="356235" y="2471610"/>
            <a:ext cx="902208" cy="320000"/>
          </a:xfrm>
          <a:prstGeom prst="rect">
            <a:avLst/>
          </a:prstGeom>
          <a:solidFill>
            <a:srgbClr val="FFFF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41" name="TextBox 40"/>
          <p:cNvSpPr txBox="1"/>
          <p:nvPr/>
        </p:nvSpPr>
        <p:spPr>
          <a:xfrm>
            <a:off x="660972" y="2446190"/>
            <a:ext cx="292735" cy="370840"/>
          </a:xfrm>
          <a:prstGeom prst="rect">
            <a:avLst/>
          </a:prstGeom>
          <a:noFill/>
        </p:spPr>
        <p:txBody>
          <a:bodyPr wrap="none" anchor="ctr">
            <a:spAutoFit/>
          </a:bodyPr>
          <a:lstStyle/>
          <a:p>
            <a:pPr algn="ctr"/>
            <a:r>
              <a:rPr lang="zh-CN" sz="1400" b="1">
                <a:solidFill>
                  <a:srgbClr val="1E293B"/>
                </a:solidFill>
                <a:latin typeface="Microsoft YaHei" panose="020B0503020204020204" charset="-122"/>
              </a:rPr>
              <a:t>2</a:t>
            </a:r>
            <a:endParaRPr lang="zh-CN" sz="1400" b="1">
              <a:solidFill>
                <a:srgbClr val="1E293B"/>
              </a:solidFill>
              <a:latin typeface="Microsoft YaHei" panose="020B0503020204020204" charset="-122"/>
            </a:endParaRPr>
          </a:p>
        </p:txBody>
      </p:sp>
      <p:sp>
        <p:nvSpPr>
          <p:cNvPr id="42" name="Rectangle 41"/>
          <p:cNvSpPr/>
          <p:nvPr/>
        </p:nvSpPr>
        <p:spPr>
          <a:xfrm>
            <a:off x="1258443" y="2471610"/>
            <a:ext cx="3608832" cy="320000"/>
          </a:xfrm>
          <a:prstGeom prst="rect">
            <a:avLst/>
          </a:prstGeom>
          <a:solidFill>
            <a:srgbClr val="FFFF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43" name="TextBox 42"/>
          <p:cNvSpPr txBox="1"/>
          <p:nvPr/>
        </p:nvSpPr>
        <p:spPr>
          <a:xfrm>
            <a:off x="2131949" y="2446190"/>
            <a:ext cx="1861820" cy="370840"/>
          </a:xfrm>
          <a:prstGeom prst="rect">
            <a:avLst/>
          </a:prstGeom>
          <a:noFill/>
        </p:spPr>
        <p:txBody>
          <a:bodyPr wrap="none" anchor="ctr">
            <a:spAutoFit/>
          </a:bodyPr>
          <a:lstStyle/>
          <a:p>
            <a:pPr algn="ctr"/>
            <a:r>
              <a:rPr lang="zh-CN" sz="1400" b="0">
                <a:solidFill>
                  <a:srgbClr val="1E293B"/>
                </a:solidFill>
                <a:latin typeface="Microsoft YaHei" panose="020B0503020204020204" charset="-122"/>
              </a:rPr>
              <a:t>Arduino Uno 主控板</a:t>
            </a:r>
            <a:endParaRPr lang="zh-CN" sz="1400" b="0">
              <a:solidFill>
                <a:srgbClr val="1E293B"/>
              </a:solidFill>
              <a:latin typeface="Microsoft YaHei" panose="020B0503020204020204" charset="-122"/>
            </a:endParaRPr>
          </a:p>
        </p:txBody>
      </p:sp>
      <p:sp>
        <p:nvSpPr>
          <p:cNvPr id="44" name="Rectangle 43"/>
          <p:cNvSpPr/>
          <p:nvPr/>
        </p:nvSpPr>
        <p:spPr>
          <a:xfrm>
            <a:off x="4867275" y="2471610"/>
            <a:ext cx="902208" cy="320000"/>
          </a:xfrm>
          <a:prstGeom prst="rect">
            <a:avLst/>
          </a:prstGeom>
          <a:solidFill>
            <a:srgbClr val="FFFF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45" name="TextBox 44"/>
          <p:cNvSpPr txBox="1"/>
          <p:nvPr/>
        </p:nvSpPr>
        <p:spPr>
          <a:xfrm>
            <a:off x="5083112" y="2446190"/>
            <a:ext cx="470535" cy="370840"/>
          </a:xfrm>
          <a:prstGeom prst="rect">
            <a:avLst/>
          </a:prstGeom>
          <a:noFill/>
        </p:spPr>
        <p:txBody>
          <a:bodyPr wrap="none" anchor="ctr">
            <a:spAutoFit/>
          </a:bodyPr>
          <a:lstStyle/>
          <a:p>
            <a:pPr algn="ctr"/>
            <a:r>
              <a:rPr lang="en-US" altLang="zh-CN" sz="1400" b="1">
                <a:solidFill>
                  <a:srgbClr val="1E293B"/>
                </a:solidFill>
                <a:latin typeface="Microsoft YaHei" panose="020B0503020204020204" charset="-122"/>
              </a:rPr>
              <a:t>1</a:t>
            </a:r>
            <a:r>
              <a:rPr lang="zh-CN" altLang="en-US" sz="1400" b="1">
                <a:solidFill>
                  <a:srgbClr val="1E293B"/>
                </a:solidFill>
                <a:latin typeface="Microsoft YaHei" panose="020B0503020204020204" charset="-122"/>
              </a:rPr>
              <a:t>塊</a:t>
            </a:r>
            <a:endParaRPr lang="zh-CN" altLang="en-US" sz="1400" b="1">
              <a:solidFill>
                <a:srgbClr val="1E293B"/>
              </a:solidFill>
              <a:latin typeface="Microsoft YaHei" panose="020B0503020204020204" charset="-122"/>
            </a:endParaRPr>
          </a:p>
        </p:txBody>
      </p:sp>
      <p:sp>
        <p:nvSpPr>
          <p:cNvPr id="46" name="Rectangle 45"/>
          <p:cNvSpPr/>
          <p:nvPr/>
        </p:nvSpPr>
        <p:spPr>
          <a:xfrm>
            <a:off x="5769483" y="2471610"/>
            <a:ext cx="5864352" cy="320000"/>
          </a:xfrm>
          <a:prstGeom prst="rect">
            <a:avLst/>
          </a:prstGeom>
          <a:solidFill>
            <a:srgbClr val="FFFF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47" name="TextBox 46"/>
          <p:cNvSpPr txBox="1"/>
          <p:nvPr/>
        </p:nvSpPr>
        <p:spPr>
          <a:xfrm>
            <a:off x="5845683" y="2446190"/>
            <a:ext cx="3383280" cy="370840"/>
          </a:xfrm>
          <a:prstGeom prst="rect">
            <a:avLst/>
          </a:prstGeom>
          <a:noFill/>
        </p:spPr>
        <p:txBody>
          <a:bodyPr wrap="none" anchor="ctr">
            <a:spAutoFit/>
          </a:bodyPr>
          <a:lstStyle/>
          <a:p>
            <a:pPr algn="l"/>
            <a:r>
              <a:rPr lang="zh-CN" sz="1400" b="0">
                <a:solidFill>
                  <a:srgbClr val="1E293B"/>
                </a:solidFill>
                <a:latin typeface="Microsoft YaHei" panose="020B0503020204020204" charset="-122"/>
              </a:rPr>
              <a:t>核心控制，处理所有传感器与执行器逻辑</a:t>
            </a:r>
            <a:endParaRPr lang="zh-CN" sz="1400" b="0">
              <a:solidFill>
                <a:srgbClr val="1E293B"/>
              </a:solidFill>
              <a:latin typeface="Microsoft YaHei" panose="020B0503020204020204" charset="-122"/>
            </a:endParaRPr>
          </a:p>
        </p:txBody>
      </p:sp>
      <p:sp>
        <p:nvSpPr>
          <p:cNvPr id="48" name="Rectangle 47"/>
          <p:cNvSpPr/>
          <p:nvPr/>
        </p:nvSpPr>
        <p:spPr>
          <a:xfrm>
            <a:off x="356235" y="2791610"/>
            <a:ext cx="902208" cy="3200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49" name="TextBox 48"/>
          <p:cNvSpPr txBox="1"/>
          <p:nvPr/>
        </p:nvSpPr>
        <p:spPr>
          <a:xfrm>
            <a:off x="660972" y="2766190"/>
            <a:ext cx="292735" cy="370840"/>
          </a:xfrm>
          <a:prstGeom prst="rect">
            <a:avLst/>
          </a:prstGeom>
          <a:noFill/>
        </p:spPr>
        <p:txBody>
          <a:bodyPr wrap="none" anchor="ctr">
            <a:spAutoFit/>
          </a:bodyPr>
          <a:lstStyle/>
          <a:p>
            <a:pPr algn="ctr"/>
            <a:r>
              <a:rPr lang="zh-CN" sz="1400" b="1">
                <a:solidFill>
                  <a:srgbClr val="1E293B"/>
                </a:solidFill>
                <a:latin typeface="Microsoft YaHei" panose="020B0503020204020204" charset="-122"/>
              </a:rPr>
              <a:t>3</a:t>
            </a:r>
            <a:endParaRPr lang="zh-CN" sz="1400" b="1">
              <a:solidFill>
                <a:srgbClr val="1E293B"/>
              </a:solidFill>
              <a:latin typeface="Microsoft YaHei" panose="020B0503020204020204" charset="-122"/>
            </a:endParaRPr>
          </a:p>
        </p:txBody>
      </p:sp>
      <p:sp>
        <p:nvSpPr>
          <p:cNvPr id="50" name="Rectangle 49"/>
          <p:cNvSpPr/>
          <p:nvPr/>
        </p:nvSpPr>
        <p:spPr>
          <a:xfrm>
            <a:off x="1258443" y="2791610"/>
            <a:ext cx="3608832" cy="3200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51" name="TextBox 50"/>
          <p:cNvSpPr txBox="1"/>
          <p:nvPr/>
        </p:nvSpPr>
        <p:spPr>
          <a:xfrm>
            <a:off x="2349119" y="2766190"/>
            <a:ext cx="1427480" cy="370840"/>
          </a:xfrm>
          <a:prstGeom prst="rect">
            <a:avLst/>
          </a:prstGeom>
          <a:noFill/>
        </p:spPr>
        <p:txBody>
          <a:bodyPr wrap="none" anchor="ctr">
            <a:spAutoFit/>
          </a:bodyPr>
          <a:lstStyle/>
          <a:p>
            <a:pPr algn="ctr"/>
            <a:r>
              <a:rPr lang="zh-CN" sz="1400" b="0">
                <a:solidFill>
                  <a:srgbClr val="1E293B"/>
                </a:solidFill>
                <a:latin typeface="Microsoft YaHei" panose="020B0503020204020204" charset="-122"/>
              </a:rPr>
              <a:t>红外距离传感器</a:t>
            </a:r>
            <a:endParaRPr lang="zh-CN" sz="1400" b="0">
              <a:solidFill>
                <a:srgbClr val="1E293B"/>
              </a:solidFill>
              <a:latin typeface="Microsoft YaHei" panose="020B0503020204020204" charset="-122"/>
            </a:endParaRPr>
          </a:p>
        </p:txBody>
      </p:sp>
      <p:sp>
        <p:nvSpPr>
          <p:cNvPr id="52" name="Rectangle 51"/>
          <p:cNvSpPr/>
          <p:nvPr/>
        </p:nvSpPr>
        <p:spPr>
          <a:xfrm>
            <a:off x="4867275" y="2791610"/>
            <a:ext cx="902208" cy="3200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53" name="TextBox 52"/>
          <p:cNvSpPr txBox="1"/>
          <p:nvPr/>
        </p:nvSpPr>
        <p:spPr>
          <a:xfrm>
            <a:off x="5083112" y="2766190"/>
            <a:ext cx="470535" cy="370840"/>
          </a:xfrm>
          <a:prstGeom prst="rect">
            <a:avLst/>
          </a:prstGeom>
          <a:noFill/>
        </p:spPr>
        <p:txBody>
          <a:bodyPr wrap="none" anchor="ctr">
            <a:spAutoFit/>
          </a:bodyPr>
          <a:lstStyle/>
          <a:p>
            <a:pPr algn="ctr"/>
            <a:r>
              <a:rPr lang="en-US" altLang="zh-CN" sz="1400" b="1">
                <a:solidFill>
                  <a:srgbClr val="1E293B"/>
                </a:solidFill>
                <a:latin typeface="Microsoft YaHei" panose="020B0503020204020204" charset="-122"/>
              </a:rPr>
              <a:t>1</a:t>
            </a:r>
            <a:r>
              <a:rPr lang="zh-CN" altLang="en-US" sz="1400" b="1">
                <a:solidFill>
                  <a:srgbClr val="1E293B"/>
                </a:solidFill>
                <a:latin typeface="Microsoft YaHei" panose="020B0503020204020204" charset="-122"/>
              </a:rPr>
              <a:t>個</a:t>
            </a:r>
            <a:endParaRPr lang="zh-CN" altLang="en-US" sz="1400" b="1">
              <a:solidFill>
                <a:srgbClr val="1E293B"/>
              </a:solidFill>
              <a:latin typeface="Microsoft YaHei" panose="020B0503020204020204" charset="-122"/>
            </a:endParaRPr>
          </a:p>
        </p:txBody>
      </p:sp>
      <p:sp>
        <p:nvSpPr>
          <p:cNvPr id="54" name="Rectangle 53"/>
          <p:cNvSpPr/>
          <p:nvPr/>
        </p:nvSpPr>
        <p:spPr>
          <a:xfrm>
            <a:off x="5769483" y="2791610"/>
            <a:ext cx="5864352" cy="3200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55" name="TextBox 54"/>
          <p:cNvSpPr txBox="1"/>
          <p:nvPr/>
        </p:nvSpPr>
        <p:spPr>
          <a:xfrm>
            <a:off x="5845683" y="2766190"/>
            <a:ext cx="2672080" cy="370840"/>
          </a:xfrm>
          <a:prstGeom prst="rect">
            <a:avLst/>
          </a:prstGeom>
          <a:noFill/>
        </p:spPr>
        <p:txBody>
          <a:bodyPr wrap="none" anchor="ctr">
            <a:spAutoFit/>
          </a:bodyPr>
          <a:lstStyle/>
          <a:p>
            <a:pPr algn="l"/>
            <a:r>
              <a:rPr lang="zh-CN" sz="1400" b="0">
                <a:solidFill>
                  <a:srgbClr val="1E293B"/>
                </a:solidFill>
                <a:latin typeface="Microsoft YaHei" panose="020B0503020204020204" charset="-122"/>
              </a:rPr>
              <a:t>检测前方障碍物，实现自动开盖</a:t>
            </a:r>
            <a:endParaRPr lang="zh-CN" sz="1400" b="0">
              <a:solidFill>
                <a:srgbClr val="1E293B"/>
              </a:solidFill>
              <a:latin typeface="Microsoft YaHei" panose="020B0503020204020204" charset="-122"/>
            </a:endParaRPr>
          </a:p>
        </p:txBody>
      </p:sp>
      <p:sp>
        <p:nvSpPr>
          <p:cNvPr id="56" name="Rectangle 55"/>
          <p:cNvSpPr/>
          <p:nvPr/>
        </p:nvSpPr>
        <p:spPr>
          <a:xfrm>
            <a:off x="356235" y="3111610"/>
            <a:ext cx="902208" cy="320000"/>
          </a:xfrm>
          <a:prstGeom prst="rect">
            <a:avLst/>
          </a:prstGeom>
          <a:solidFill>
            <a:srgbClr val="FFFF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57" name="TextBox 56"/>
          <p:cNvSpPr txBox="1"/>
          <p:nvPr/>
        </p:nvSpPr>
        <p:spPr>
          <a:xfrm>
            <a:off x="660972" y="3086190"/>
            <a:ext cx="292735" cy="370840"/>
          </a:xfrm>
          <a:prstGeom prst="rect">
            <a:avLst/>
          </a:prstGeom>
          <a:noFill/>
        </p:spPr>
        <p:txBody>
          <a:bodyPr wrap="none" anchor="ctr">
            <a:spAutoFit/>
          </a:bodyPr>
          <a:lstStyle/>
          <a:p>
            <a:pPr algn="ctr"/>
            <a:r>
              <a:rPr lang="zh-CN" sz="1400" b="1">
                <a:solidFill>
                  <a:srgbClr val="1E293B"/>
                </a:solidFill>
                <a:latin typeface="Microsoft YaHei" panose="020B0503020204020204" charset="-122"/>
              </a:rPr>
              <a:t>4</a:t>
            </a:r>
            <a:endParaRPr lang="zh-CN" sz="1400" b="1">
              <a:solidFill>
                <a:srgbClr val="1E293B"/>
              </a:solidFill>
              <a:latin typeface="Microsoft YaHei" panose="020B0503020204020204" charset="-122"/>
            </a:endParaRPr>
          </a:p>
        </p:txBody>
      </p:sp>
      <p:sp>
        <p:nvSpPr>
          <p:cNvPr id="58" name="Rectangle 57"/>
          <p:cNvSpPr/>
          <p:nvPr/>
        </p:nvSpPr>
        <p:spPr>
          <a:xfrm>
            <a:off x="1258443" y="3111610"/>
            <a:ext cx="3608832" cy="320000"/>
          </a:xfrm>
          <a:prstGeom prst="rect">
            <a:avLst/>
          </a:prstGeom>
          <a:solidFill>
            <a:srgbClr val="FFFF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59" name="TextBox 58"/>
          <p:cNvSpPr txBox="1"/>
          <p:nvPr/>
        </p:nvSpPr>
        <p:spPr>
          <a:xfrm>
            <a:off x="2545652" y="3086190"/>
            <a:ext cx="1034415" cy="370840"/>
          </a:xfrm>
          <a:prstGeom prst="rect">
            <a:avLst/>
          </a:prstGeom>
          <a:noFill/>
        </p:spPr>
        <p:txBody>
          <a:bodyPr wrap="none" anchor="ctr">
            <a:spAutoFit/>
          </a:bodyPr>
          <a:lstStyle/>
          <a:p>
            <a:pPr algn="ctr"/>
            <a:r>
              <a:rPr lang="zh-CN" sz="1400" b="0">
                <a:solidFill>
                  <a:srgbClr val="1E293B"/>
                </a:solidFill>
                <a:latin typeface="Microsoft YaHei" panose="020B0503020204020204" charset="-122"/>
              </a:rPr>
              <a:t>舵机 SG90</a:t>
            </a:r>
            <a:endParaRPr lang="zh-CN" sz="1400" b="0">
              <a:solidFill>
                <a:srgbClr val="1E293B"/>
              </a:solidFill>
              <a:latin typeface="Microsoft YaHei" panose="020B0503020204020204" charset="-122"/>
            </a:endParaRPr>
          </a:p>
        </p:txBody>
      </p:sp>
      <p:sp>
        <p:nvSpPr>
          <p:cNvPr id="60" name="Rectangle 59"/>
          <p:cNvSpPr/>
          <p:nvPr/>
        </p:nvSpPr>
        <p:spPr>
          <a:xfrm>
            <a:off x="4867275" y="3111610"/>
            <a:ext cx="902208" cy="320000"/>
          </a:xfrm>
          <a:prstGeom prst="rect">
            <a:avLst/>
          </a:prstGeom>
          <a:solidFill>
            <a:srgbClr val="FFFF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61" name="TextBox 60"/>
          <p:cNvSpPr txBox="1"/>
          <p:nvPr/>
        </p:nvSpPr>
        <p:spPr>
          <a:xfrm>
            <a:off x="5083112" y="3086190"/>
            <a:ext cx="470535" cy="370840"/>
          </a:xfrm>
          <a:prstGeom prst="rect">
            <a:avLst/>
          </a:prstGeom>
          <a:noFill/>
        </p:spPr>
        <p:txBody>
          <a:bodyPr wrap="none" anchor="ctr">
            <a:spAutoFit/>
          </a:bodyPr>
          <a:lstStyle/>
          <a:p>
            <a:pPr algn="ctr"/>
            <a:r>
              <a:rPr lang="en-US" altLang="zh-CN" sz="1400" b="1">
                <a:solidFill>
                  <a:srgbClr val="1E293B"/>
                </a:solidFill>
                <a:latin typeface="Microsoft YaHei" panose="020B0503020204020204" charset="-122"/>
              </a:rPr>
              <a:t>1</a:t>
            </a:r>
            <a:r>
              <a:rPr lang="zh-CN" altLang="en-US" sz="1400" b="1">
                <a:solidFill>
                  <a:srgbClr val="1E293B"/>
                </a:solidFill>
                <a:latin typeface="Microsoft YaHei" panose="020B0503020204020204" charset="-122"/>
              </a:rPr>
              <a:t>個</a:t>
            </a:r>
            <a:endParaRPr lang="zh-CN" altLang="en-US" sz="1400" b="1">
              <a:solidFill>
                <a:srgbClr val="1E293B"/>
              </a:solidFill>
              <a:latin typeface="Microsoft YaHei" panose="020B0503020204020204" charset="-122"/>
            </a:endParaRPr>
          </a:p>
        </p:txBody>
      </p:sp>
      <p:sp>
        <p:nvSpPr>
          <p:cNvPr id="62" name="Rectangle 61"/>
          <p:cNvSpPr/>
          <p:nvPr/>
        </p:nvSpPr>
        <p:spPr>
          <a:xfrm>
            <a:off x="5769483" y="3111610"/>
            <a:ext cx="5864352" cy="320000"/>
          </a:xfrm>
          <a:prstGeom prst="rect">
            <a:avLst/>
          </a:prstGeom>
          <a:solidFill>
            <a:srgbClr val="FFFF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63" name="TextBox 62"/>
          <p:cNvSpPr txBox="1"/>
          <p:nvPr/>
        </p:nvSpPr>
        <p:spPr>
          <a:xfrm>
            <a:off x="5845683" y="3086190"/>
            <a:ext cx="1783080" cy="370840"/>
          </a:xfrm>
          <a:prstGeom prst="rect">
            <a:avLst/>
          </a:prstGeom>
          <a:noFill/>
        </p:spPr>
        <p:txBody>
          <a:bodyPr wrap="none" anchor="ctr">
            <a:spAutoFit/>
          </a:bodyPr>
          <a:lstStyle/>
          <a:p>
            <a:pPr algn="l"/>
            <a:r>
              <a:rPr lang="zh-CN" sz="1400" b="0">
                <a:solidFill>
                  <a:srgbClr val="1E293B"/>
                </a:solidFill>
                <a:latin typeface="Microsoft YaHei" panose="020B0503020204020204" charset="-122"/>
              </a:rPr>
              <a:t>驱动物资仓盖子开合</a:t>
            </a:r>
            <a:endParaRPr lang="zh-CN" sz="1400" b="0">
              <a:solidFill>
                <a:srgbClr val="1E293B"/>
              </a:solidFill>
              <a:latin typeface="Microsoft YaHei" panose="020B0503020204020204" charset="-122"/>
            </a:endParaRPr>
          </a:p>
        </p:txBody>
      </p:sp>
      <p:sp>
        <p:nvSpPr>
          <p:cNvPr id="64" name="Rectangle 63"/>
          <p:cNvSpPr/>
          <p:nvPr/>
        </p:nvSpPr>
        <p:spPr>
          <a:xfrm>
            <a:off x="356235" y="3431610"/>
            <a:ext cx="902208" cy="3200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65" name="TextBox 64"/>
          <p:cNvSpPr txBox="1"/>
          <p:nvPr/>
        </p:nvSpPr>
        <p:spPr>
          <a:xfrm>
            <a:off x="660972" y="3406190"/>
            <a:ext cx="292735" cy="370840"/>
          </a:xfrm>
          <a:prstGeom prst="rect">
            <a:avLst/>
          </a:prstGeom>
          <a:noFill/>
        </p:spPr>
        <p:txBody>
          <a:bodyPr wrap="none" anchor="ctr">
            <a:spAutoFit/>
          </a:bodyPr>
          <a:lstStyle/>
          <a:p>
            <a:pPr algn="ctr"/>
            <a:r>
              <a:rPr lang="zh-CN" sz="1400" b="1">
                <a:solidFill>
                  <a:srgbClr val="1E293B"/>
                </a:solidFill>
                <a:latin typeface="Microsoft YaHei" panose="020B0503020204020204" charset="-122"/>
              </a:rPr>
              <a:t>5</a:t>
            </a:r>
            <a:endParaRPr lang="zh-CN" sz="1400" b="1">
              <a:solidFill>
                <a:srgbClr val="1E293B"/>
              </a:solidFill>
              <a:latin typeface="Microsoft YaHei" panose="020B0503020204020204" charset="-122"/>
            </a:endParaRPr>
          </a:p>
        </p:txBody>
      </p:sp>
      <p:sp>
        <p:nvSpPr>
          <p:cNvPr id="66" name="Rectangle 65"/>
          <p:cNvSpPr/>
          <p:nvPr/>
        </p:nvSpPr>
        <p:spPr>
          <a:xfrm>
            <a:off x="1258443" y="3431610"/>
            <a:ext cx="3608832" cy="3200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67" name="TextBox 66"/>
          <p:cNvSpPr txBox="1"/>
          <p:nvPr/>
        </p:nvSpPr>
        <p:spPr>
          <a:xfrm>
            <a:off x="2380552" y="3406190"/>
            <a:ext cx="1364615" cy="370840"/>
          </a:xfrm>
          <a:prstGeom prst="rect">
            <a:avLst/>
          </a:prstGeom>
          <a:noFill/>
        </p:spPr>
        <p:txBody>
          <a:bodyPr wrap="none" anchor="ctr">
            <a:spAutoFit/>
          </a:bodyPr>
          <a:lstStyle/>
          <a:p>
            <a:pPr algn="ctr"/>
            <a:r>
              <a:rPr lang="zh-CN" sz="1400" b="0">
                <a:solidFill>
                  <a:srgbClr val="1E293B"/>
                </a:solidFill>
                <a:latin typeface="Microsoft YaHei" panose="020B0503020204020204" charset="-122"/>
              </a:rPr>
              <a:t>Type-C 数据线</a:t>
            </a:r>
            <a:endParaRPr lang="zh-CN" sz="1400" b="0">
              <a:solidFill>
                <a:srgbClr val="1E293B"/>
              </a:solidFill>
              <a:latin typeface="Microsoft YaHei" panose="020B0503020204020204" charset="-122"/>
            </a:endParaRPr>
          </a:p>
        </p:txBody>
      </p:sp>
      <p:sp>
        <p:nvSpPr>
          <p:cNvPr id="68" name="Rectangle 67"/>
          <p:cNvSpPr/>
          <p:nvPr/>
        </p:nvSpPr>
        <p:spPr>
          <a:xfrm>
            <a:off x="4867275" y="3431610"/>
            <a:ext cx="902208" cy="3200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69" name="TextBox 68"/>
          <p:cNvSpPr txBox="1"/>
          <p:nvPr/>
        </p:nvSpPr>
        <p:spPr>
          <a:xfrm>
            <a:off x="5083112" y="3406190"/>
            <a:ext cx="470535" cy="370840"/>
          </a:xfrm>
          <a:prstGeom prst="rect">
            <a:avLst/>
          </a:prstGeom>
          <a:noFill/>
        </p:spPr>
        <p:txBody>
          <a:bodyPr wrap="none" anchor="ctr">
            <a:spAutoFit/>
          </a:bodyPr>
          <a:lstStyle/>
          <a:p>
            <a:pPr algn="ctr"/>
            <a:r>
              <a:rPr lang="en-US" altLang="zh-CN" sz="1400" b="1">
                <a:solidFill>
                  <a:srgbClr val="1E293B"/>
                </a:solidFill>
                <a:latin typeface="Microsoft YaHei" panose="020B0503020204020204" charset="-122"/>
              </a:rPr>
              <a:t>1</a:t>
            </a:r>
            <a:r>
              <a:rPr lang="zh-CN" altLang="en-US" sz="1400" b="1">
                <a:solidFill>
                  <a:srgbClr val="1E293B"/>
                </a:solidFill>
                <a:latin typeface="Microsoft YaHei" panose="020B0503020204020204" charset="-122"/>
              </a:rPr>
              <a:t>根</a:t>
            </a:r>
            <a:endParaRPr lang="zh-CN" altLang="en-US" sz="1400" b="1">
              <a:solidFill>
                <a:srgbClr val="1E293B"/>
              </a:solidFill>
              <a:latin typeface="Microsoft YaHei" panose="020B0503020204020204" charset="-122"/>
            </a:endParaRPr>
          </a:p>
        </p:txBody>
      </p:sp>
      <p:sp>
        <p:nvSpPr>
          <p:cNvPr id="70" name="Rectangle 69"/>
          <p:cNvSpPr/>
          <p:nvPr/>
        </p:nvSpPr>
        <p:spPr>
          <a:xfrm>
            <a:off x="5769483" y="3431610"/>
            <a:ext cx="5864352" cy="3200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71" name="TextBox 70"/>
          <p:cNvSpPr txBox="1"/>
          <p:nvPr/>
        </p:nvSpPr>
        <p:spPr>
          <a:xfrm>
            <a:off x="5845683" y="3406190"/>
            <a:ext cx="1487170" cy="370840"/>
          </a:xfrm>
          <a:prstGeom prst="rect">
            <a:avLst/>
          </a:prstGeom>
          <a:noFill/>
        </p:spPr>
        <p:txBody>
          <a:bodyPr wrap="none" anchor="ctr">
            <a:spAutoFit/>
          </a:bodyPr>
          <a:lstStyle/>
          <a:p>
            <a:pPr algn="l"/>
            <a:r>
              <a:rPr lang="zh-CN" sz="1400" b="0">
                <a:solidFill>
                  <a:srgbClr val="1E293B"/>
                </a:solidFill>
                <a:latin typeface="Microsoft YaHei" panose="020B0503020204020204" charset="-122"/>
              </a:rPr>
              <a:t>供电 + 程序下载</a:t>
            </a:r>
            <a:endParaRPr lang="zh-CN" sz="1400" b="0">
              <a:solidFill>
                <a:srgbClr val="1E293B"/>
              </a:solidFill>
              <a:latin typeface="Microsoft YaHei" panose="020B0503020204020204" charset="-122"/>
            </a:endParaRPr>
          </a:p>
        </p:txBody>
      </p:sp>
      <p:sp>
        <p:nvSpPr>
          <p:cNvPr id="72" name="Rectangle 71"/>
          <p:cNvSpPr/>
          <p:nvPr/>
        </p:nvSpPr>
        <p:spPr>
          <a:xfrm>
            <a:off x="356235" y="3751610"/>
            <a:ext cx="902208" cy="320000"/>
          </a:xfrm>
          <a:prstGeom prst="rect">
            <a:avLst/>
          </a:prstGeom>
          <a:solidFill>
            <a:srgbClr val="FFFF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73" name="TextBox 72"/>
          <p:cNvSpPr txBox="1"/>
          <p:nvPr/>
        </p:nvSpPr>
        <p:spPr>
          <a:xfrm>
            <a:off x="660972" y="3726190"/>
            <a:ext cx="292735" cy="370840"/>
          </a:xfrm>
          <a:prstGeom prst="rect">
            <a:avLst/>
          </a:prstGeom>
          <a:noFill/>
        </p:spPr>
        <p:txBody>
          <a:bodyPr wrap="none" anchor="ctr">
            <a:spAutoFit/>
          </a:bodyPr>
          <a:lstStyle/>
          <a:p>
            <a:pPr algn="ctr"/>
            <a:r>
              <a:rPr lang="zh-CN" sz="1400" b="1">
                <a:solidFill>
                  <a:srgbClr val="1E293B"/>
                </a:solidFill>
                <a:latin typeface="Microsoft YaHei" panose="020B0503020204020204" charset="-122"/>
              </a:rPr>
              <a:t>6</a:t>
            </a:r>
            <a:endParaRPr lang="zh-CN" sz="1400" b="1">
              <a:solidFill>
                <a:srgbClr val="1E293B"/>
              </a:solidFill>
              <a:latin typeface="Microsoft YaHei" panose="020B0503020204020204" charset="-122"/>
            </a:endParaRPr>
          </a:p>
        </p:txBody>
      </p:sp>
      <p:sp>
        <p:nvSpPr>
          <p:cNvPr id="74" name="Rectangle 73"/>
          <p:cNvSpPr/>
          <p:nvPr/>
        </p:nvSpPr>
        <p:spPr>
          <a:xfrm>
            <a:off x="1258443" y="3751610"/>
            <a:ext cx="3608832" cy="320000"/>
          </a:xfrm>
          <a:prstGeom prst="rect">
            <a:avLst/>
          </a:prstGeom>
          <a:solidFill>
            <a:srgbClr val="FFFF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75" name="TextBox 74"/>
          <p:cNvSpPr txBox="1"/>
          <p:nvPr/>
        </p:nvSpPr>
        <p:spPr>
          <a:xfrm>
            <a:off x="2489772" y="3726190"/>
            <a:ext cx="1146175" cy="370840"/>
          </a:xfrm>
          <a:prstGeom prst="rect">
            <a:avLst/>
          </a:prstGeom>
          <a:noFill/>
        </p:spPr>
        <p:txBody>
          <a:bodyPr wrap="none" anchor="ctr">
            <a:spAutoFit/>
          </a:bodyPr>
          <a:lstStyle/>
          <a:p>
            <a:pPr algn="ctr"/>
            <a:r>
              <a:rPr lang="zh-CN" sz="1400" b="0">
                <a:solidFill>
                  <a:srgbClr val="1E293B"/>
                </a:solidFill>
                <a:latin typeface="Microsoft YaHei" panose="020B0503020204020204" charset="-122"/>
              </a:rPr>
              <a:t>红色 LED 灯</a:t>
            </a:r>
            <a:endParaRPr lang="zh-CN" sz="1400" b="0">
              <a:solidFill>
                <a:srgbClr val="1E293B"/>
              </a:solidFill>
              <a:latin typeface="Microsoft YaHei" panose="020B0503020204020204" charset="-122"/>
            </a:endParaRPr>
          </a:p>
        </p:txBody>
      </p:sp>
      <p:sp>
        <p:nvSpPr>
          <p:cNvPr id="76" name="Rectangle 75"/>
          <p:cNvSpPr/>
          <p:nvPr/>
        </p:nvSpPr>
        <p:spPr>
          <a:xfrm>
            <a:off x="4867275" y="3751610"/>
            <a:ext cx="902208" cy="320000"/>
          </a:xfrm>
          <a:prstGeom prst="rect">
            <a:avLst/>
          </a:prstGeom>
          <a:solidFill>
            <a:srgbClr val="FFFF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77" name="TextBox 76"/>
          <p:cNvSpPr txBox="1"/>
          <p:nvPr/>
        </p:nvSpPr>
        <p:spPr>
          <a:xfrm>
            <a:off x="5083112" y="3726190"/>
            <a:ext cx="470535" cy="370840"/>
          </a:xfrm>
          <a:prstGeom prst="rect">
            <a:avLst/>
          </a:prstGeom>
          <a:noFill/>
        </p:spPr>
        <p:txBody>
          <a:bodyPr wrap="none" anchor="ctr">
            <a:spAutoFit/>
          </a:bodyPr>
          <a:lstStyle/>
          <a:p>
            <a:pPr algn="ctr"/>
            <a:r>
              <a:rPr lang="en-US" altLang="zh-CN" sz="1400" b="1">
                <a:solidFill>
                  <a:srgbClr val="1E293B"/>
                </a:solidFill>
                <a:latin typeface="Microsoft YaHei" panose="020B0503020204020204" charset="-122"/>
              </a:rPr>
              <a:t>1</a:t>
            </a:r>
            <a:r>
              <a:rPr lang="zh-CN" altLang="en-US" sz="1400" b="1">
                <a:solidFill>
                  <a:srgbClr val="1E293B"/>
                </a:solidFill>
                <a:latin typeface="Microsoft YaHei" panose="020B0503020204020204" charset="-122"/>
              </a:rPr>
              <a:t>個</a:t>
            </a:r>
            <a:endParaRPr lang="zh-CN" altLang="en-US" sz="1400" b="1">
              <a:solidFill>
                <a:srgbClr val="1E293B"/>
              </a:solidFill>
              <a:latin typeface="Microsoft YaHei" panose="020B0503020204020204" charset="-122"/>
            </a:endParaRPr>
          </a:p>
        </p:txBody>
      </p:sp>
      <p:sp>
        <p:nvSpPr>
          <p:cNvPr id="78" name="Rectangle 77"/>
          <p:cNvSpPr/>
          <p:nvPr/>
        </p:nvSpPr>
        <p:spPr>
          <a:xfrm>
            <a:off x="5769483" y="3751610"/>
            <a:ext cx="5864352" cy="320000"/>
          </a:xfrm>
          <a:prstGeom prst="rect">
            <a:avLst/>
          </a:prstGeom>
          <a:solidFill>
            <a:srgbClr val="FFFF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79" name="TextBox 78"/>
          <p:cNvSpPr txBox="1"/>
          <p:nvPr/>
        </p:nvSpPr>
        <p:spPr>
          <a:xfrm>
            <a:off x="5845683" y="3726190"/>
            <a:ext cx="1783080" cy="370840"/>
          </a:xfrm>
          <a:prstGeom prst="rect">
            <a:avLst/>
          </a:prstGeom>
          <a:noFill/>
        </p:spPr>
        <p:txBody>
          <a:bodyPr wrap="none" anchor="ctr">
            <a:spAutoFit/>
          </a:bodyPr>
          <a:lstStyle/>
          <a:p>
            <a:pPr algn="l"/>
            <a:r>
              <a:rPr lang="zh-CN" sz="1400" b="0">
                <a:solidFill>
                  <a:srgbClr val="1E293B"/>
                </a:solidFill>
                <a:latin typeface="Microsoft YaHei" panose="020B0503020204020204" charset="-122"/>
              </a:rPr>
              <a:t>物资仓关闭状态指示</a:t>
            </a:r>
            <a:endParaRPr lang="zh-CN" sz="1400" b="0">
              <a:solidFill>
                <a:srgbClr val="1E293B"/>
              </a:solidFill>
              <a:latin typeface="Microsoft YaHei" panose="020B0503020204020204" charset="-122"/>
            </a:endParaRPr>
          </a:p>
        </p:txBody>
      </p:sp>
      <p:sp>
        <p:nvSpPr>
          <p:cNvPr id="80" name="Rectangle 79"/>
          <p:cNvSpPr/>
          <p:nvPr/>
        </p:nvSpPr>
        <p:spPr>
          <a:xfrm>
            <a:off x="356235" y="4071610"/>
            <a:ext cx="902208" cy="3200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81" name="TextBox 80"/>
          <p:cNvSpPr txBox="1"/>
          <p:nvPr/>
        </p:nvSpPr>
        <p:spPr>
          <a:xfrm>
            <a:off x="660972" y="4046190"/>
            <a:ext cx="292735" cy="370840"/>
          </a:xfrm>
          <a:prstGeom prst="rect">
            <a:avLst/>
          </a:prstGeom>
          <a:noFill/>
        </p:spPr>
        <p:txBody>
          <a:bodyPr wrap="none" anchor="ctr">
            <a:spAutoFit/>
          </a:bodyPr>
          <a:lstStyle/>
          <a:p>
            <a:pPr algn="ctr"/>
            <a:r>
              <a:rPr lang="zh-CN" sz="1400" b="1">
                <a:solidFill>
                  <a:srgbClr val="1E293B"/>
                </a:solidFill>
                <a:latin typeface="Microsoft YaHei" panose="020B0503020204020204" charset="-122"/>
              </a:rPr>
              <a:t>7</a:t>
            </a:r>
            <a:endParaRPr lang="zh-CN" sz="1400" b="1">
              <a:solidFill>
                <a:srgbClr val="1E293B"/>
              </a:solidFill>
              <a:latin typeface="Microsoft YaHei" panose="020B0503020204020204" charset="-122"/>
            </a:endParaRPr>
          </a:p>
        </p:txBody>
      </p:sp>
      <p:sp>
        <p:nvSpPr>
          <p:cNvPr id="82" name="Rectangle 81"/>
          <p:cNvSpPr/>
          <p:nvPr/>
        </p:nvSpPr>
        <p:spPr>
          <a:xfrm>
            <a:off x="1258443" y="4071610"/>
            <a:ext cx="3608832" cy="3200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83" name="TextBox 82"/>
          <p:cNvSpPr txBox="1"/>
          <p:nvPr/>
        </p:nvSpPr>
        <p:spPr>
          <a:xfrm>
            <a:off x="2489772" y="4046190"/>
            <a:ext cx="1146175" cy="370840"/>
          </a:xfrm>
          <a:prstGeom prst="rect">
            <a:avLst/>
          </a:prstGeom>
          <a:noFill/>
        </p:spPr>
        <p:txBody>
          <a:bodyPr wrap="none" anchor="ctr">
            <a:spAutoFit/>
          </a:bodyPr>
          <a:lstStyle/>
          <a:p>
            <a:pPr algn="ctr"/>
            <a:r>
              <a:rPr lang="zh-CN" sz="1400" b="0">
                <a:solidFill>
                  <a:srgbClr val="1E293B"/>
                </a:solidFill>
                <a:latin typeface="Microsoft YaHei" panose="020B0503020204020204" charset="-122"/>
              </a:rPr>
              <a:t>绿色 LED 灯</a:t>
            </a:r>
            <a:endParaRPr lang="zh-CN" sz="1400" b="0">
              <a:solidFill>
                <a:srgbClr val="1E293B"/>
              </a:solidFill>
              <a:latin typeface="Microsoft YaHei" panose="020B0503020204020204" charset="-122"/>
            </a:endParaRPr>
          </a:p>
        </p:txBody>
      </p:sp>
      <p:sp>
        <p:nvSpPr>
          <p:cNvPr id="84" name="Rectangle 83"/>
          <p:cNvSpPr/>
          <p:nvPr/>
        </p:nvSpPr>
        <p:spPr>
          <a:xfrm>
            <a:off x="4867275" y="4071610"/>
            <a:ext cx="902208" cy="3200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85" name="TextBox 84"/>
          <p:cNvSpPr txBox="1"/>
          <p:nvPr/>
        </p:nvSpPr>
        <p:spPr>
          <a:xfrm>
            <a:off x="5083112" y="4046190"/>
            <a:ext cx="470535" cy="370840"/>
          </a:xfrm>
          <a:prstGeom prst="rect">
            <a:avLst/>
          </a:prstGeom>
          <a:noFill/>
        </p:spPr>
        <p:txBody>
          <a:bodyPr wrap="none" anchor="ctr">
            <a:spAutoFit/>
          </a:bodyPr>
          <a:lstStyle/>
          <a:p>
            <a:pPr algn="ctr"/>
            <a:r>
              <a:rPr lang="en-US" altLang="zh-CN" sz="1400" b="1">
                <a:solidFill>
                  <a:srgbClr val="1E293B"/>
                </a:solidFill>
                <a:latin typeface="Microsoft YaHei" panose="020B0503020204020204" charset="-122"/>
              </a:rPr>
              <a:t>1</a:t>
            </a:r>
            <a:r>
              <a:rPr lang="zh-CN" altLang="en-US" sz="1400" b="1">
                <a:solidFill>
                  <a:srgbClr val="1E293B"/>
                </a:solidFill>
                <a:latin typeface="Microsoft YaHei" panose="020B0503020204020204" charset="-122"/>
              </a:rPr>
              <a:t>個</a:t>
            </a:r>
            <a:endParaRPr lang="zh-CN" altLang="en-US" sz="1400" b="1">
              <a:solidFill>
                <a:srgbClr val="1E293B"/>
              </a:solidFill>
              <a:latin typeface="Microsoft YaHei" panose="020B0503020204020204" charset="-122"/>
            </a:endParaRPr>
          </a:p>
        </p:txBody>
      </p:sp>
      <p:sp>
        <p:nvSpPr>
          <p:cNvPr id="86" name="Rectangle 85"/>
          <p:cNvSpPr/>
          <p:nvPr/>
        </p:nvSpPr>
        <p:spPr>
          <a:xfrm>
            <a:off x="5769483" y="4071610"/>
            <a:ext cx="5864352" cy="3200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87" name="TextBox 86"/>
          <p:cNvSpPr txBox="1"/>
          <p:nvPr/>
        </p:nvSpPr>
        <p:spPr>
          <a:xfrm>
            <a:off x="5845683" y="4046190"/>
            <a:ext cx="1783080" cy="370840"/>
          </a:xfrm>
          <a:prstGeom prst="rect">
            <a:avLst/>
          </a:prstGeom>
          <a:noFill/>
        </p:spPr>
        <p:txBody>
          <a:bodyPr wrap="none" anchor="ctr">
            <a:spAutoFit/>
          </a:bodyPr>
          <a:lstStyle/>
          <a:p>
            <a:pPr algn="l"/>
            <a:r>
              <a:rPr lang="zh-CN" sz="1400" b="0">
                <a:solidFill>
                  <a:srgbClr val="1E293B"/>
                </a:solidFill>
                <a:latin typeface="Microsoft YaHei" panose="020B0503020204020204" charset="-122"/>
              </a:rPr>
              <a:t>物资仓打开状态指示</a:t>
            </a:r>
            <a:endParaRPr lang="zh-CN" sz="1400" b="0">
              <a:solidFill>
                <a:srgbClr val="1E293B"/>
              </a:solidFill>
              <a:latin typeface="Microsoft YaHei" panose="020B0503020204020204" charset="-122"/>
            </a:endParaRPr>
          </a:p>
        </p:txBody>
      </p:sp>
      <p:sp>
        <p:nvSpPr>
          <p:cNvPr id="88" name="Rectangle 87"/>
          <p:cNvSpPr/>
          <p:nvPr/>
        </p:nvSpPr>
        <p:spPr>
          <a:xfrm>
            <a:off x="356235" y="4391610"/>
            <a:ext cx="902208" cy="320000"/>
          </a:xfrm>
          <a:prstGeom prst="rect">
            <a:avLst/>
          </a:prstGeom>
          <a:solidFill>
            <a:srgbClr val="FFFF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89" name="TextBox 88"/>
          <p:cNvSpPr txBox="1"/>
          <p:nvPr/>
        </p:nvSpPr>
        <p:spPr>
          <a:xfrm>
            <a:off x="660972" y="4366190"/>
            <a:ext cx="292735" cy="370840"/>
          </a:xfrm>
          <a:prstGeom prst="rect">
            <a:avLst/>
          </a:prstGeom>
          <a:noFill/>
        </p:spPr>
        <p:txBody>
          <a:bodyPr wrap="none" anchor="ctr">
            <a:spAutoFit/>
          </a:bodyPr>
          <a:lstStyle/>
          <a:p>
            <a:pPr algn="ctr"/>
            <a:r>
              <a:rPr lang="zh-CN" sz="1400" b="1">
                <a:solidFill>
                  <a:srgbClr val="1E293B"/>
                </a:solidFill>
                <a:latin typeface="Microsoft YaHei" panose="020B0503020204020204" charset="-122"/>
              </a:rPr>
              <a:t>8</a:t>
            </a:r>
            <a:endParaRPr lang="zh-CN" sz="1400" b="1">
              <a:solidFill>
                <a:srgbClr val="1E293B"/>
              </a:solidFill>
              <a:latin typeface="Microsoft YaHei" panose="020B0503020204020204" charset="-122"/>
            </a:endParaRPr>
          </a:p>
        </p:txBody>
      </p:sp>
      <p:sp>
        <p:nvSpPr>
          <p:cNvPr id="90" name="Rectangle 89"/>
          <p:cNvSpPr/>
          <p:nvPr/>
        </p:nvSpPr>
        <p:spPr>
          <a:xfrm>
            <a:off x="1258443" y="4391610"/>
            <a:ext cx="3608832" cy="320000"/>
          </a:xfrm>
          <a:prstGeom prst="rect">
            <a:avLst/>
          </a:prstGeom>
          <a:solidFill>
            <a:srgbClr val="FFFF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91" name="TextBox 90"/>
          <p:cNvSpPr txBox="1"/>
          <p:nvPr/>
        </p:nvSpPr>
        <p:spPr>
          <a:xfrm>
            <a:off x="2474849" y="4366190"/>
            <a:ext cx="1176020" cy="370840"/>
          </a:xfrm>
          <a:prstGeom prst="rect">
            <a:avLst/>
          </a:prstGeom>
          <a:noFill/>
        </p:spPr>
        <p:txBody>
          <a:bodyPr wrap="none" anchor="ctr">
            <a:spAutoFit/>
          </a:bodyPr>
          <a:lstStyle/>
          <a:p>
            <a:pPr algn="ctr"/>
            <a:r>
              <a:rPr lang="zh-CN" sz="1400" b="0">
                <a:solidFill>
                  <a:srgbClr val="1E293B"/>
                </a:solidFill>
                <a:latin typeface="Microsoft YaHei" panose="020B0503020204020204" charset="-122"/>
              </a:rPr>
              <a:t>按钮（2個）</a:t>
            </a:r>
            <a:endParaRPr lang="zh-CN" sz="1400" b="0">
              <a:solidFill>
                <a:srgbClr val="1E293B"/>
              </a:solidFill>
              <a:latin typeface="Microsoft YaHei" panose="020B0503020204020204" charset="-122"/>
            </a:endParaRPr>
          </a:p>
        </p:txBody>
      </p:sp>
      <p:sp>
        <p:nvSpPr>
          <p:cNvPr id="92" name="Rectangle 91"/>
          <p:cNvSpPr/>
          <p:nvPr/>
        </p:nvSpPr>
        <p:spPr>
          <a:xfrm>
            <a:off x="4867275" y="4391610"/>
            <a:ext cx="902208" cy="320000"/>
          </a:xfrm>
          <a:prstGeom prst="rect">
            <a:avLst/>
          </a:prstGeom>
          <a:solidFill>
            <a:srgbClr val="FFFF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93" name="TextBox 92"/>
          <p:cNvSpPr txBox="1"/>
          <p:nvPr/>
        </p:nvSpPr>
        <p:spPr>
          <a:xfrm>
            <a:off x="5083112" y="4366190"/>
            <a:ext cx="470535" cy="370840"/>
          </a:xfrm>
          <a:prstGeom prst="rect">
            <a:avLst/>
          </a:prstGeom>
          <a:noFill/>
        </p:spPr>
        <p:txBody>
          <a:bodyPr wrap="none" anchor="ctr">
            <a:spAutoFit/>
          </a:bodyPr>
          <a:lstStyle/>
          <a:p>
            <a:pPr algn="ctr"/>
            <a:r>
              <a:rPr lang="en-US" altLang="zh-CN" sz="1400" b="1">
                <a:solidFill>
                  <a:srgbClr val="1E293B"/>
                </a:solidFill>
                <a:latin typeface="Microsoft YaHei" panose="020B0503020204020204" charset="-122"/>
              </a:rPr>
              <a:t>2</a:t>
            </a:r>
            <a:r>
              <a:rPr lang="zh-CN" altLang="en-US" sz="1400" b="1">
                <a:solidFill>
                  <a:srgbClr val="1E293B"/>
                </a:solidFill>
                <a:latin typeface="Microsoft YaHei" panose="020B0503020204020204" charset="-122"/>
              </a:rPr>
              <a:t>個</a:t>
            </a:r>
            <a:endParaRPr lang="zh-CN" altLang="en-US" sz="1400" b="1">
              <a:solidFill>
                <a:srgbClr val="1E293B"/>
              </a:solidFill>
              <a:latin typeface="Microsoft YaHei" panose="020B0503020204020204" charset="-122"/>
            </a:endParaRPr>
          </a:p>
        </p:txBody>
      </p:sp>
      <p:sp>
        <p:nvSpPr>
          <p:cNvPr id="94" name="Rectangle 93"/>
          <p:cNvSpPr/>
          <p:nvPr/>
        </p:nvSpPr>
        <p:spPr>
          <a:xfrm>
            <a:off x="5769483" y="4391610"/>
            <a:ext cx="5864352" cy="320000"/>
          </a:xfrm>
          <a:prstGeom prst="rect">
            <a:avLst/>
          </a:prstGeom>
          <a:solidFill>
            <a:srgbClr val="FFFF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95" name="TextBox 94"/>
          <p:cNvSpPr txBox="1"/>
          <p:nvPr/>
        </p:nvSpPr>
        <p:spPr>
          <a:xfrm>
            <a:off x="5845683" y="4366190"/>
            <a:ext cx="2019935" cy="370840"/>
          </a:xfrm>
          <a:prstGeom prst="rect">
            <a:avLst/>
          </a:prstGeom>
          <a:noFill/>
        </p:spPr>
        <p:txBody>
          <a:bodyPr wrap="none" anchor="ctr">
            <a:spAutoFit/>
          </a:bodyPr>
          <a:lstStyle/>
          <a:p>
            <a:pPr algn="l"/>
            <a:r>
              <a:rPr lang="zh-CN" sz="1400" b="0">
                <a:solidFill>
                  <a:srgbClr val="1E293B"/>
                </a:solidFill>
                <a:latin typeface="Microsoft YaHei" panose="020B0503020204020204" charset="-122"/>
              </a:rPr>
              <a:t>按键A开盖、按键B关盖</a:t>
            </a:r>
            <a:endParaRPr lang="zh-CN" sz="1400" b="0">
              <a:solidFill>
                <a:srgbClr val="1E293B"/>
              </a:solidFill>
              <a:latin typeface="Microsoft YaHei" panose="020B0503020204020204" charset="-122"/>
            </a:endParaRPr>
          </a:p>
        </p:txBody>
      </p:sp>
      <p:sp>
        <p:nvSpPr>
          <p:cNvPr id="96" name="Rectangle 95"/>
          <p:cNvSpPr/>
          <p:nvPr/>
        </p:nvSpPr>
        <p:spPr>
          <a:xfrm>
            <a:off x="356235" y="4711610"/>
            <a:ext cx="902208" cy="3200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97" name="TextBox 96"/>
          <p:cNvSpPr txBox="1"/>
          <p:nvPr/>
        </p:nvSpPr>
        <p:spPr>
          <a:xfrm>
            <a:off x="660972" y="4686190"/>
            <a:ext cx="292735" cy="370840"/>
          </a:xfrm>
          <a:prstGeom prst="rect">
            <a:avLst/>
          </a:prstGeom>
          <a:noFill/>
        </p:spPr>
        <p:txBody>
          <a:bodyPr wrap="none" anchor="ctr">
            <a:spAutoFit/>
          </a:bodyPr>
          <a:lstStyle/>
          <a:p>
            <a:pPr algn="ctr"/>
            <a:r>
              <a:rPr lang="zh-CN" sz="1400" b="1">
                <a:solidFill>
                  <a:srgbClr val="1E293B"/>
                </a:solidFill>
                <a:latin typeface="Microsoft YaHei" panose="020B0503020204020204" charset="-122"/>
              </a:rPr>
              <a:t>9</a:t>
            </a:r>
            <a:endParaRPr lang="zh-CN" sz="1400" b="1">
              <a:solidFill>
                <a:srgbClr val="1E293B"/>
              </a:solidFill>
              <a:latin typeface="Microsoft YaHei" panose="020B0503020204020204" charset="-122"/>
            </a:endParaRPr>
          </a:p>
        </p:txBody>
      </p:sp>
      <p:sp>
        <p:nvSpPr>
          <p:cNvPr id="98" name="Rectangle 97"/>
          <p:cNvSpPr/>
          <p:nvPr/>
        </p:nvSpPr>
        <p:spPr>
          <a:xfrm>
            <a:off x="1258443" y="4711610"/>
            <a:ext cx="3608832" cy="3200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99" name="TextBox 98"/>
          <p:cNvSpPr txBox="1"/>
          <p:nvPr/>
        </p:nvSpPr>
        <p:spPr>
          <a:xfrm>
            <a:off x="2215769" y="4686190"/>
            <a:ext cx="1694180" cy="370840"/>
          </a:xfrm>
          <a:prstGeom prst="rect">
            <a:avLst/>
          </a:prstGeom>
          <a:noFill/>
        </p:spPr>
        <p:txBody>
          <a:bodyPr wrap="none" anchor="ctr">
            <a:spAutoFit/>
          </a:bodyPr>
          <a:lstStyle/>
          <a:p>
            <a:pPr algn="ctr"/>
            <a:r>
              <a:rPr lang="zh-CN" sz="1400" b="0">
                <a:solidFill>
                  <a:srgbClr val="1E293B"/>
                </a:solidFill>
                <a:latin typeface="Microsoft YaHei" panose="020B0503020204020204" charset="-122"/>
              </a:rPr>
              <a:t>PH2.0 3pin 连接线</a:t>
            </a:r>
            <a:endParaRPr lang="zh-CN" sz="1400" b="0">
              <a:solidFill>
                <a:srgbClr val="1E293B"/>
              </a:solidFill>
              <a:latin typeface="Microsoft YaHei" panose="020B0503020204020204" charset="-122"/>
            </a:endParaRPr>
          </a:p>
        </p:txBody>
      </p:sp>
      <p:sp>
        <p:nvSpPr>
          <p:cNvPr id="100" name="Rectangle 99"/>
          <p:cNvSpPr/>
          <p:nvPr/>
        </p:nvSpPr>
        <p:spPr>
          <a:xfrm>
            <a:off x="4867275" y="4711610"/>
            <a:ext cx="902208" cy="3200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101" name="TextBox 100"/>
          <p:cNvSpPr txBox="1"/>
          <p:nvPr/>
        </p:nvSpPr>
        <p:spPr>
          <a:xfrm>
            <a:off x="5083112" y="4686190"/>
            <a:ext cx="470535" cy="370840"/>
          </a:xfrm>
          <a:prstGeom prst="rect">
            <a:avLst/>
          </a:prstGeom>
          <a:noFill/>
        </p:spPr>
        <p:txBody>
          <a:bodyPr wrap="none" anchor="ctr">
            <a:spAutoFit/>
          </a:bodyPr>
          <a:lstStyle/>
          <a:p>
            <a:pPr algn="ctr"/>
            <a:r>
              <a:rPr lang="en-US" altLang="zh-CN" sz="1400" b="1">
                <a:solidFill>
                  <a:srgbClr val="1E293B"/>
                </a:solidFill>
                <a:latin typeface="Microsoft YaHei" panose="020B0503020204020204" charset="-122"/>
              </a:rPr>
              <a:t>4</a:t>
            </a:r>
            <a:r>
              <a:rPr lang="zh-CN" altLang="en-US" sz="1400" b="1">
                <a:solidFill>
                  <a:srgbClr val="1E293B"/>
                </a:solidFill>
                <a:latin typeface="Microsoft YaHei" panose="020B0503020204020204" charset="-122"/>
              </a:rPr>
              <a:t>條</a:t>
            </a:r>
            <a:endParaRPr lang="zh-CN" altLang="en-US" sz="1400" b="1">
              <a:solidFill>
                <a:srgbClr val="1E293B"/>
              </a:solidFill>
              <a:latin typeface="Microsoft YaHei" panose="020B0503020204020204" charset="-122"/>
            </a:endParaRPr>
          </a:p>
        </p:txBody>
      </p:sp>
      <p:sp>
        <p:nvSpPr>
          <p:cNvPr id="102" name="Rectangle 101"/>
          <p:cNvSpPr/>
          <p:nvPr/>
        </p:nvSpPr>
        <p:spPr>
          <a:xfrm>
            <a:off x="5769483" y="4711610"/>
            <a:ext cx="5864352" cy="3200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p>
        </p:txBody>
      </p:sp>
      <p:sp>
        <p:nvSpPr>
          <p:cNvPr id="103" name="TextBox 102"/>
          <p:cNvSpPr txBox="1"/>
          <p:nvPr/>
        </p:nvSpPr>
        <p:spPr>
          <a:xfrm>
            <a:off x="5845683" y="4686190"/>
            <a:ext cx="1681480" cy="370840"/>
          </a:xfrm>
          <a:prstGeom prst="rect">
            <a:avLst/>
          </a:prstGeom>
          <a:noFill/>
        </p:spPr>
        <p:txBody>
          <a:bodyPr wrap="none" anchor="ctr">
            <a:spAutoFit/>
          </a:bodyPr>
          <a:lstStyle/>
          <a:p>
            <a:pPr algn="l"/>
            <a:r>
              <a:rPr lang="zh-CN" sz="1400" b="0">
                <a:solidFill>
                  <a:srgbClr val="1E293B"/>
                </a:solidFill>
                <a:latin typeface="Microsoft YaHei" panose="020B0503020204020204" charset="-122"/>
              </a:rPr>
              <a:t>传感器/执行器连接</a:t>
            </a:r>
            <a:endParaRPr lang="zh-CN" sz="1400" b="0">
              <a:solidFill>
                <a:srgbClr val="1E293B"/>
              </a:solidFill>
              <a:latin typeface="Microsoft YaHei" panose="020B0503020204020204" charset="-122"/>
            </a:endParaRPr>
          </a:p>
        </p:txBody>
      </p:sp>
      <p:sp>
        <p:nvSpPr>
          <p:cNvPr id="5" name="文本框 4"/>
          <p:cNvSpPr txBox="1"/>
          <p:nvPr userDrawn="1"/>
        </p:nvSpPr>
        <p:spPr>
          <a:xfrm>
            <a:off x="3055257" y="5542371"/>
            <a:ext cx="5059680" cy="450850"/>
          </a:xfrm>
          <a:prstGeom prst="rect">
            <a:avLst/>
          </a:prstGeom>
        </p:spPr>
        <p:txBody>
          <a:bodyPr wrap="none" rtlCol="0">
            <a:spAutoFit/>
          </a:bodyPr>
          <a:p>
            <a:r>
              <a:rPr lang="en-US" altLang="zh-CN"/>
              <a:t>PS</a:t>
            </a:r>
            <a:r>
              <a:rPr lang="zh-CN" altLang="en-US"/>
              <a:t>：選手可自行選擇元器件，不限定元器件品牌</a:t>
            </a: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356235" y="179070"/>
            <a:ext cx="8583930" cy="370840"/>
          </a:xfrm>
          <a:prstGeom prst="rect">
            <a:avLst/>
          </a:prstGeom>
          <a:noFill/>
        </p:spPr>
        <p:txBody>
          <a:bodyPr wrap="square" rtlCol="0">
            <a:spAutoFit/>
          </a:bodyPr>
          <a:lstStyle/>
          <a:p>
            <a:r>
              <a:rPr lang="zh-CN" altLang="en-US" sz="1400" b="1" dirty="0">
                <a:solidFill>
                  <a:srgbClr val="3658E9"/>
                </a:solidFill>
                <a:latin typeface="Microsoft YaHei" panose="020B0503020204020204" charset="-122"/>
                <a:cs typeface="Microsoft YaHei" panose="020B0503020204020204" charset="-122"/>
                <a:sym typeface="+mn-ea"/>
              </a:rPr>
              <a:t>2025-2026學年澳門中小學信息技術創新與實踐比賽——快叮島</a:t>
            </a:r>
            <a:r>
              <a:rPr lang="en-US" altLang="zh-CN" sz="1400" b="1" dirty="0">
                <a:solidFill>
                  <a:srgbClr val="3658E9"/>
                </a:solidFill>
                <a:latin typeface="Microsoft YaHei" panose="020B0503020204020204" charset="-122"/>
                <a:cs typeface="Microsoft YaHei" panose="020B0503020204020204" charset="-122"/>
                <a:sym typeface="+mn-ea"/>
              </a:rPr>
              <a:t>AI</a:t>
            </a:r>
            <a:r>
              <a:rPr lang="zh-CN" altLang="en-US" sz="1400" b="1" dirty="0">
                <a:solidFill>
                  <a:srgbClr val="3658E9"/>
                </a:solidFill>
                <a:latin typeface="Microsoft YaHei" panose="020B0503020204020204" charset="-122"/>
                <a:cs typeface="Microsoft YaHei" panose="020B0503020204020204" charset="-122"/>
                <a:sym typeface="+mn-ea"/>
              </a:rPr>
              <a:t>領袖編程競賽</a:t>
            </a:r>
            <a:r>
              <a:rPr lang="en-US" altLang="zh-CN" sz="1400" b="1" dirty="0">
                <a:solidFill>
                  <a:srgbClr val="3658E9"/>
                </a:solidFill>
                <a:latin typeface="Microsoft YaHei" panose="020B0503020204020204" charset="-122"/>
                <a:cs typeface="Microsoft YaHei" panose="020B0503020204020204" charset="-122"/>
                <a:sym typeface="+mn-ea"/>
              </a:rPr>
              <a:t>——</a:t>
            </a:r>
            <a:r>
              <a:rPr lang="zh-CN" altLang="en-US" sz="1400" b="1" dirty="0">
                <a:solidFill>
                  <a:srgbClr val="3658E9"/>
                </a:solidFill>
                <a:latin typeface="Microsoft YaHei" panose="020B0503020204020204" charset="-122"/>
                <a:cs typeface="Microsoft YaHei" panose="020B0503020204020204" charset="-122"/>
                <a:sym typeface="+mn-ea"/>
              </a:rPr>
              <a:t>賽規介紹</a:t>
            </a:r>
            <a:endParaRPr lang="zh-CN" altLang="en-US" sz="1400" b="1" dirty="0">
              <a:solidFill>
                <a:srgbClr val="3658E9"/>
              </a:solidFill>
              <a:latin typeface="Microsoft YaHei" panose="020B0503020204020204" charset="-122"/>
              <a:cs typeface="Microsoft YaHei" panose="020B0503020204020204" charset="-122"/>
              <a:sym typeface="+mn-ea"/>
            </a:endParaRPr>
          </a:p>
        </p:txBody>
      </p:sp>
      <p:pic>
        <p:nvPicPr>
          <p:cNvPr id="3" name="硬件任务展示视频">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395095" y="750570"/>
            <a:ext cx="9401175" cy="60331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235" y="179070"/>
            <a:ext cx="7611745" cy="370840"/>
          </a:xfrm>
          <a:prstGeom prst="rect">
            <a:avLst/>
          </a:prstGeom>
          <a:noFill/>
        </p:spPr>
        <p:txBody>
          <a:bodyPr wrap="none">
            <a:spAutoFit/>
          </a:bodyPr>
          <a:lstStyle/>
          <a:p>
            <a:r>
              <a:rPr lang="zh-CN" altLang="en-US" sz="1400" b="1">
                <a:solidFill>
                  <a:srgbClr val="3658E9"/>
                </a:solidFill>
                <a:latin typeface="Microsoft YaHei" panose="020B0503020204020204" charset="-122"/>
                <a:ea typeface="Microsoft YaHei" panose="020B0503020204020204" charset="-122"/>
                <a:cs typeface="Microsoft YaHei" panose="020B0503020204020204" charset="-122"/>
              </a:rPr>
              <a:t>2025-2026學年澳門中小學信息技術創新與實踐比賽——快叮島AI領袖編程競賽——賽規介紹</a:t>
            </a:r>
            <a:endParaRPr lang="zh-CN" altLang="en-US" sz="1400" b="1">
              <a:solidFill>
                <a:srgbClr val="3658E9"/>
              </a:solidFill>
              <a:latin typeface="Microsoft YaHei" panose="020B0503020204020204" charset="-122"/>
              <a:ea typeface="Microsoft YaHei" panose="020B0503020204020204" charset="-122"/>
              <a:cs typeface="Microsoft YaHei" panose="020B0503020204020204" charset="-122"/>
            </a:endParaRPr>
          </a:p>
        </p:txBody>
      </p:sp>
      <p:sp>
        <p:nvSpPr>
          <p:cNvPr id="3" name="Rectangle 2"/>
          <p:cNvSpPr/>
          <p:nvPr/>
        </p:nvSpPr>
        <p:spPr>
          <a:xfrm>
            <a:off x="0" y="685800"/>
            <a:ext cx="12192000" cy="457200"/>
          </a:xfrm>
          <a:prstGeom prst="rect">
            <a:avLst/>
          </a:prstGeom>
          <a:solidFill>
            <a:srgbClr val="4767F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457200" y="685800"/>
            <a:ext cx="11277600" cy="457200"/>
          </a:xfrm>
          <a:prstGeom prst="rect">
            <a:avLst/>
          </a:prstGeom>
          <a:noFill/>
        </p:spPr>
        <p:txBody>
          <a:bodyPr wrap="none" anchor="ctr">
            <a:spAutoFit/>
          </a:bodyPr>
          <a:lstStyle/>
          <a:p>
            <a:r>
              <a:rPr lang="zh-CN" sz="1800" b="1">
                <a:solidFill>
                  <a:srgbClr val="FFFFFF"/>
                </a:solidFill>
                <a:latin typeface="Microsoft YaHei" panose="020B0503020204020204" charset="-122"/>
              </a:rPr>
              <a:t>五、評比標準 — (一) 初賽及複賽計分說明</a:t>
            </a:r>
            <a:endParaRPr lang="zh-CN" sz="1800" b="1">
              <a:solidFill>
                <a:srgbClr val="FFFFFF"/>
              </a:solidFill>
              <a:latin typeface="Microsoft YaHei" panose="020B0503020204020204" charset="-122"/>
            </a:endParaRPr>
          </a:p>
        </p:txBody>
      </p:sp>
      <p:sp>
        <p:nvSpPr>
          <p:cNvPr id="5" name="Rectangle 4"/>
          <p:cNvSpPr/>
          <p:nvPr>
            <p:custDataLst>
              <p:tags r:id="rId1"/>
            </p:custDataLst>
          </p:nvPr>
        </p:nvSpPr>
        <p:spPr>
          <a:xfrm>
            <a:off x="457200" y="1295400"/>
            <a:ext cx="3657600" cy="50292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ectangle 5"/>
          <p:cNvSpPr/>
          <p:nvPr>
            <p:custDataLst>
              <p:tags r:id="rId2"/>
            </p:custDataLst>
          </p:nvPr>
        </p:nvSpPr>
        <p:spPr>
          <a:xfrm>
            <a:off x="457200" y="1295400"/>
            <a:ext cx="3657600" cy="304800"/>
          </a:xfrm>
          <a:prstGeom prst="rect">
            <a:avLst/>
          </a:prstGeom>
          <a:solidFill>
            <a:srgbClr val="4767F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TextBox 6"/>
          <p:cNvSpPr txBox="1"/>
          <p:nvPr>
            <p:custDataLst>
              <p:tags r:id="rId3"/>
            </p:custDataLst>
          </p:nvPr>
        </p:nvSpPr>
        <p:spPr>
          <a:xfrm>
            <a:off x="457200" y="1295400"/>
            <a:ext cx="3657600" cy="304800"/>
          </a:xfrm>
          <a:prstGeom prst="rect">
            <a:avLst/>
          </a:prstGeom>
          <a:noFill/>
        </p:spPr>
        <p:txBody>
          <a:bodyPr wrap="none" anchor="ctr">
            <a:spAutoFit/>
          </a:bodyPr>
          <a:lstStyle/>
          <a:p>
            <a:pPr algn="ctr"/>
            <a:r>
              <a:rPr lang="zh-CN" sz="1400" b="1">
                <a:solidFill>
                  <a:srgbClr val="FFFFFF"/>
                </a:solidFill>
                <a:latin typeface="Microsoft YaHei" panose="020B0503020204020204" charset="-122"/>
              </a:rPr>
              <a:t>1. 編程競技闖關</a:t>
            </a:r>
            <a:endParaRPr lang="zh-CN" sz="1400" b="1">
              <a:solidFill>
                <a:srgbClr val="FFFFFF"/>
              </a:solidFill>
              <a:latin typeface="Microsoft YaHei" panose="020B0503020204020204" charset="-122"/>
            </a:endParaRPr>
          </a:p>
        </p:txBody>
      </p:sp>
      <p:sp>
        <p:nvSpPr>
          <p:cNvPr id="8" name="TextBox 7"/>
          <p:cNvSpPr txBox="1"/>
          <p:nvPr>
            <p:custDataLst>
              <p:tags r:id="rId4"/>
            </p:custDataLst>
          </p:nvPr>
        </p:nvSpPr>
        <p:spPr>
          <a:xfrm>
            <a:off x="533400" y="1651000"/>
            <a:ext cx="3505200" cy="2656205"/>
          </a:xfrm>
          <a:prstGeom prst="rect">
            <a:avLst/>
          </a:prstGeom>
          <a:noFill/>
        </p:spPr>
        <p:txBody>
          <a:bodyPr wrap="square" lIns="152400" tIns="101600" rIns="152400" bIns="101600">
            <a:spAutoFit/>
          </a:bodyPr>
          <a:lstStyle/>
          <a:p>
            <a:pPr marL="0" indent="0">
              <a:lnSpc>
                <a:spcPct val="140000"/>
              </a:lnSpc>
              <a:buNone/>
            </a:pP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計分方式：系統自動評分</a:t>
            </a:r>
            <a:endParaRPr lang="zh-CN" altLang="en-US" sz="1400" b="1">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每關最高 3 分，共35關</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1400"/>
          </a:p>
          <a:p>
            <a:pPr marL="0" indent="0">
              <a:lnSpc>
                <a:spcPct val="140000"/>
              </a:lnSpc>
              <a:buNone/>
            </a:pP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評分規則：</a:t>
            </a:r>
            <a:endParaRPr lang="zh-CN" altLang="en-US" sz="1400" b="1">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① 完成關卡任務 → 1分</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② 代碼行數 ≤ 指定數量 → +1分</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③ 移動步數 ≤ 指定步數 → +1分</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1400"/>
          </a:p>
          <a:p>
            <a:pPr marL="0" indent="0">
              <a:lnSpc>
                <a:spcPct val="140000"/>
              </a:lnSpc>
              <a:buNone/>
            </a:pPr>
            <a:r>
              <a:rPr lang="zh-CN" altLang="en-US" sz="1400" b="1">
                <a:solidFill>
                  <a:srgbClr val="4767F1"/>
                </a:solidFill>
                <a:latin typeface="Microsoft YaHei" panose="020B0503020204020204" charset="-122"/>
                <a:ea typeface="Microsoft YaHei" panose="020B0503020204020204" charset="-122"/>
                <a:cs typeface="Microsoft YaHei" panose="020B0503020204020204" charset="-122"/>
              </a:rPr>
              <a:t>總計：35 × 3 = 105分</a:t>
            </a:r>
            <a:endParaRPr lang="zh-CN" altLang="en-US" sz="1400" b="1">
              <a:solidFill>
                <a:srgbClr val="4767F1"/>
              </a:solidFill>
              <a:latin typeface="Microsoft YaHei" panose="020B0503020204020204" charset="-122"/>
              <a:ea typeface="Microsoft YaHei" panose="020B0503020204020204" charset="-122"/>
              <a:cs typeface="Microsoft YaHei" panose="020B0503020204020204" charset="-122"/>
            </a:endParaRPr>
          </a:p>
        </p:txBody>
      </p:sp>
      <p:sp>
        <p:nvSpPr>
          <p:cNvPr id="9" name="Rectangle 8"/>
          <p:cNvSpPr/>
          <p:nvPr>
            <p:custDataLst>
              <p:tags r:id="rId5"/>
            </p:custDataLst>
          </p:nvPr>
        </p:nvSpPr>
        <p:spPr>
          <a:xfrm>
            <a:off x="4419600" y="1295400"/>
            <a:ext cx="3657600" cy="50292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Rectangle 9"/>
          <p:cNvSpPr/>
          <p:nvPr>
            <p:custDataLst>
              <p:tags r:id="rId6"/>
            </p:custDataLst>
          </p:nvPr>
        </p:nvSpPr>
        <p:spPr>
          <a:xfrm>
            <a:off x="4419600" y="1295400"/>
            <a:ext cx="3657600" cy="304800"/>
          </a:xfrm>
          <a:prstGeom prst="rect">
            <a:avLst/>
          </a:prstGeom>
          <a:solidFill>
            <a:srgbClr val="F59E0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1" name="TextBox 10"/>
          <p:cNvSpPr txBox="1"/>
          <p:nvPr>
            <p:custDataLst>
              <p:tags r:id="rId7"/>
            </p:custDataLst>
          </p:nvPr>
        </p:nvSpPr>
        <p:spPr>
          <a:xfrm>
            <a:off x="4419600" y="1295400"/>
            <a:ext cx="3657600" cy="304800"/>
          </a:xfrm>
          <a:prstGeom prst="rect">
            <a:avLst/>
          </a:prstGeom>
          <a:noFill/>
        </p:spPr>
        <p:txBody>
          <a:bodyPr wrap="none" anchor="ctr">
            <a:spAutoFit/>
          </a:bodyPr>
          <a:lstStyle/>
          <a:p>
            <a:pPr algn="ctr"/>
            <a:r>
              <a:rPr lang="zh-CN" sz="1400" b="1">
                <a:solidFill>
                  <a:srgbClr val="FFFFFF"/>
                </a:solidFill>
                <a:latin typeface="Microsoft YaHei" panose="020B0503020204020204" charset="-122"/>
              </a:rPr>
              <a:t>2. 人工智能競技</a:t>
            </a:r>
            <a:endParaRPr lang="zh-CN" sz="1400" b="1">
              <a:solidFill>
                <a:srgbClr val="FFFFFF"/>
              </a:solidFill>
              <a:latin typeface="Microsoft YaHei" panose="020B0503020204020204" charset="-122"/>
            </a:endParaRPr>
          </a:p>
        </p:txBody>
      </p:sp>
      <p:sp>
        <p:nvSpPr>
          <p:cNvPr id="12" name="TextBox 11"/>
          <p:cNvSpPr txBox="1"/>
          <p:nvPr>
            <p:custDataLst>
              <p:tags r:id="rId8"/>
            </p:custDataLst>
          </p:nvPr>
        </p:nvSpPr>
        <p:spPr>
          <a:xfrm>
            <a:off x="4495800" y="1651000"/>
            <a:ext cx="3505200" cy="2656205"/>
          </a:xfrm>
          <a:prstGeom prst="rect">
            <a:avLst/>
          </a:prstGeom>
          <a:noFill/>
        </p:spPr>
        <p:txBody>
          <a:bodyPr wrap="square" lIns="152400" tIns="101600" rIns="152400" bIns="101600">
            <a:spAutoFit/>
          </a:bodyPr>
          <a:lstStyle/>
          <a:p>
            <a:pPr marL="0" indent="0">
              <a:lnSpc>
                <a:spcPct val="140000"/>
              </a:lnSpc>
              <a:buNone/>
            </a:pP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計分方式：系統自動評分</a:t>
            </a:r>
            <a:endParaRPr lang="zh-CN" altLang="en-US" sz="1400" b="1">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每關最高 7 分</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1400"/>
          </a:p>
          <a:p>
            <a:pPr marL="0" indent="0">
              <a:lnSpc>
                <a:spcPct val="140000"/>
              </a:lnSpc>
              <a:buNone/>
            </a:pP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評分規則：</a:t>
            </a:r>
            <a:endParaRPr lang="zh-CN" altLang="en-US" sz="1400" b="1">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任務模型訓練 + 完成任務 → 最高5分</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最優代碼數 → +1分</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最優步數 → +1分</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1400"/>
          </a:p>
          <a:p>
            <a:pPr marL="0" indent="0">
              <a:lnSpc>
                <a:spcPct val="140000"/>
              </a:lnSpc>
              <a:buNone/>
            </a:pPr>
            <a:r>
              <a:rPr lang="zh-CN" altLang="en-US" sz="1400" b="1">
                <a:solidFill>
                  <a:srgbClr val="F59E0B"/>
                </a:solidFill>
                <a:latin typeface="Microsoft YaHei" panose="020B0503020204020204" charset="-122"/>
                <a:ea typeface="Microsoft YaHei" panose="020B0503020204020204" charset="-122"/>
                <a:cs typeface="Microsoft YaHei" panose="020B0503020204020204" charset="-122"/>
              </a:rPr>
              <a:t>總分 = 7 × AI競技賽題數量</a:t>
            </a:r>
            <a:endParaRPr lang="zh-CN" altLang="en-US" sz="1400" b="1">
              <a:solidFill>
                <a:srgbClr val="F59E0B"/>
              </a:solidFill>
              <a:latin typeface="Microsoft YaHei" panose="020B0503020204020204" charset="-122"/>
              <a:ea typeface="Microsoft YaHei" panose="020B0503020204020204" charset="-122"/>
              <a:cs typeface="Microsoft YaHei" panose="020B0503020204020204" charset="-122"/>
            </a:endParaRPr>
          </a:p>
        </p:txBody>
      </p:sp>
      <p:sp>
        <p:nvSpPr>
          <p:cNvPr id="13" name="Rectangle 12"/>
          <p:cNvSpPr/>
          <p:nvPr>
            <p:custDataLst>
              <p:tags r:id="rId9"/>
            </p:custDataLst>
          </p:nvPr>
        </p:nvSpPr>
        <p:spPr>
          <a:xfrm>
            <a:off x="8382000" y="1295400"/>
            <a:ext cx="3657600" cy="50292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4" name="Rectangle 13"/>
          <p:cNvSpPr/>
          <p:nvPr>
            <p:custDataLst>
              <p:tags r:id="rId10"/>
            </p:custDataLst>
          </p:nvPr>
        </p:nvSpPr>
        <p:spPr>
          <a:xfrm>
            <a:off x="8382000" y="1295400"/>
            <a:ext cx="3657600" cy="304800"/>
          </a:xfrm>
          <a:prstGeom prst="rect">
            <a:avLst/>
          </a:prstGeom>
          <a:solidFill>
            <a:srgbClr val="10B98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custDataLst>
              <p:tags r:id="rId11"/>
            </p:custDataLst>
          </p:nvPr>
        </p:nvSpPr>
        <p:spPr>
          <a:xfrm>
            <a:off x="8382000" y="1295400"/>
            <a:ext cx="3657600" cy="304800"/>
          </a:xfrm>
          <a:prstGeom prst="rect">
            <a:avLst/>
          </a:prstGeom>
          <a:noFill/>
        </p:spPr>
        <p:txBody>
          <a:bodyPr wrap="none" anchor="ctr">
            <a:spAutoFit/>
          </a:bodyPr>
          <a:lstStyle/>
          <a:p>
            <a:pPr algn="ctr"/>
            <a:r>
              <a:rPr lang="zh-CN" sz="1400" b="1">
                <a:solidFill>
                  <a:srgbClr val="FFFFFF"/>
                </a:solidFill>
                <a:latin typeface="Microsoft YaHei" panose="020B0503020204020204" charset="-122"/>
              </a:rPr>
              <a:t>3. 總分計分</a:t>
            </a:r>
            <a:endParaRPr lang="zh-CN" sz="1400" b="1">
              <a:solidFill>
                <a:srgbClr val="FFFFFF"/>
              </a:solidFill>
              <a:latin typeface="Microsoft YaHei" panose="020B0503020204020204" charset="-122"/>
            </a:endParaRPr>
          </a:p>
        </p:txBody>
      </p:sp>
      <p:sp>
        <p:nvSpPr>
          <p:cNvPr id="16" name="TextBox 15"/>
          <p:cNvSpPr txBox="1"/>
          <p:nvPr>
            <p:custDataLst>
              <p:tags r:id="rId12"/>
            </p:custDataLst>
          </p:nvPr>
        </p:nvSpPr>
        <p:spPr>
          <a:xfrm>
            <a:off x="8458200" y="1651000"/>
            <a:ext cx="3505200" cy="2354580"/>
          </a:xfrm>
          <a:prstGeom prst="rect">
            <a:avLst/>
          </a:prstGeom>
          <a:noFill/>
        </p:spPr>
        <p:txBody>
          <a:bodyPr wrap="square" lIns="152400" tIns="101600" rIns="152400" bIns="101600">
            <a:spAutoFit/>
          </a:bodyPr>
          <a:lstStyle/>
          <a:p>
            <a:pPr marL="0" indent="0">
              <a:lnSpc>
                <a:spcPct val="140000"/>
              </a:lnSpc>
              <a:buNone/>
            </a:pP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總分 = 所有類型任務得分總和</a:t>
            </a:r>
            <a:endParaRPr lang="zh-CN" altLang="en-US" sz="1400" b="1">
              <a:solidFill>
                <a:srgbClr val="1E293B"/>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1400"/>
          </a:p>
          <a:p>
            <a:pPr marL="0" indent="0">
              <a:lnSpc>
                <a:spcPct val="140000"/>
              </a:lnSpc>
              <a:buNone/>
            </a:pPr>
            <a:r>
              <a:rPr lang="zh-CN" altLang="en-US" sz="1400" b="1">
                <a:solidFill>
                  <a:srgbClr val="1E293B"/>
                </a:solidFill>
                <a:latin typeface="Microsoft YaHei" panose="020B0503020204020204" charset="-122"/>
                <a:ea typeface="Microsoft YaHei" panose="020B0503020204020204" charset="-122"/>
                <a:cs typeface="Microsoft YaHei" panose="020B0503020204020204" charset="-122"/>
              </a:rPr>
              <a:t>分數相同時排名規則：</a:t>
            </a:r>
            <a:endParaRPr lang="zh-CN" altLang="en-US" sz="1400" b="1">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① 代碼行數優化量越多越靠前</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② 移動步數優化量越多越靠前</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③ 提交時間越早越靠前</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1400"/>
          </a:p>
          <a:p>
            <a:pPr marL="0" indent="0">
              <a:lnSpc>
                <a:spcPct val="140000"/>
              </a:lnSpc>
              <a:buNone/>
            </a:pPr>
            <a:r>
              <a:rPr lang="zh-CN" altLang="en-US" sz="1400" b="0">
                <a:solidFill>
                  <a:srgbClr val="64748B"/>
                </a:solidFill>
                <a:latin typeface="Microsoft YaHei" panose="020B0503020204020204" charset="-122"/>
                <a:ea typeface="Microsoft YaHei" panose="020B0503020204020204" charset="-122"/>
                <a:cs typeface="Microsoft YaHei" panose="020B0503020204020204" charset="-122"/>
              </a:rPr>
              <a:t>💡 鼓勵精益求精，以最優解為目標！</a:t>
            </a:r>
            <a:endParaRPr lang="zh-CN" altLang="en-US" sz="1400" b="0">
              <a:solidFill>
                <a:srgbClr val="64748B"/>
              </a:solidFill>
              <a:latin typeface="Microsoft YaHei" panose="020B0503020204020204" charset="-122"/>
              <a:ea typeface="Microsoft YaHei" panose="020B0503020204020204" charset="-122"/>
              <a:cs typeface="Microsoft YaHei" panose="020B050302020402020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235" y="179070"/>
            <a:ext cx="7611745" cy="370840"/>
          </a:xfrm>
          <a:prstGeom prst="rect">
            <a:avLst/>
          </a:prstGeom>
          <a:noFill/>
        </p:spPr>
        <p:txBody>
          <a:bodyPr wrap="none">
            <a:spAutoFit/>
          </a:bodyPr>
          <a:lstStyle/>
          <a:p>
            <a:r>
              <a:rPr lang="zh-CN" altLang="en-US" sz="1400" b="1">
                <a:solidFill>
                  <a:srgbClr val="3658E9"/>
                </a:solidFill>
                <a:latin typeface="Microsoft YaHei" panose="020B0503020204020204" charset="-122"/>
                <a:ea typeface="Microsoft YaHei" panose="020B0503020204020204" charset="-122"/>
                <a:cs typeface="Microsoft YaHei" panose="020B0503020204020204" charset="-122"/>
              </a:rPr>
              <a:t>2025-2026學年澳門中小學信息技術創新與實踐比賽——快叮島AI領袖編程競賽——賽規介紹</a:t>
            </a:r>
            <a:endParaRPr lang="zh-CN" altLang="en-US" sz="1400" b="1">
              <a:solidFill>
                <a:srgbClr val="3658E9"/>
              </a:solidFill>
              <a:latin typeface="Microsoft YaHei" panose="020B0503020204020204" charset="-122"/>
              <a:ea typeface="Microsoft YaHei" panose="020B0503020204020204" charset="-122"/>
              <a:cs typeface="Microsoft YaHei" panose="020B0503020204020204" charset="-122"/>
            </a:endParaRPr>
          </a:p>
        </p:txBody>
      </p:sp>
      <p:sp>
        <p:nvSpPr>
          <p:cNvPr id="3" name="Rectangle 2"/>
          <p:cNvSpPr/>
          <p:nvPr/>
        </p:nvSpPr>
        <p:spPr>
          <a:xfrm>
            <a:off x="0" y="685800"/>
            <a:ext cx="12192000" cy="457200"/>
          </a:xfrm>
          <a:prstGeom prst="rect">
            <a:avLst/>
          </a:prstGeom>
          <a:solidFill>
            <a:srgbClr val="1E3A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457200" y="685800"/>
            <a:ext cx="11277600" cy="457200"/>
          </a:xfrm>
          <a:prstGeom prst="rect">
            <a:avLst/>
          </a:prstGeom>
          <a:noFill/>
        </p:spPr>
        <p:txBody>
          <a:bodyPr wrap="none" anchor="ctr">
            <a:spAutoFit/>
          </a:bodyPr>
          <a:lstStyle/>
          <a:p>
            <a:r>
              <a:rPr lang="zh-CN" sz="1600" b="1">
                <a:solidFill>
                  <a:srgbClr val="FFFFFF"/>
                </a:solidFill>
                <a:latin typeface="Microsoft YaHei" panose="020B0503020204020204" charset="-122"/>
              </a:rPr>
              <a:t>五、評比標準 — (二) 決賽計分說明  |  六、排名規則</a:t>
            </a:r>
            <a:endParaRPr lang="zh-CN" sz="1600" b="1">
              <a:solidFill>
                <a:srgbClr val="FFFFFF"/>
              </a:solidFill>
              <a:latin typeface="Microsoft YaHei" panose="020B0503020204020204" charset="-122"/>
            </a:endParaRPr>
          </a:p>
        </p:txBody>
      </p:sp>
      <p:sp>
        <p:nvSpPr>
          <p:cNvPr id="5" name="Rectangle 4"/>
          <p:cNvSpPr/>
          <p:nvPr>
            <p:custDataLst>
              <p:tags r:id="rId1"/>
            </p:custDataLst>
          </p:nvPr>
        </p:nvSpPr>
        <p:spPr>
          <a:xfrm>
            <a:off x="457200" y="1295400"/>
            <a:ext cx="2743200" cy="25908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ectangle 5"/>
          <p:cNvSpPr/>
          <p:nvPr>
            <p:custDataLst>
              <p:tags r:id="rId2"/>
            </p:custDataLst>
          </p:nvPr>
        </p:nvSpPr>
        <p:spPr>
          <a:xfrm>
            <a:off x="457200" y="1295400"/>
            <a:ext cx="2743200" cy="266700"/>
          </a:xfrm>
          <a:prstGeom prst="rect">
            <a:avLst/>
          </a:prstGeom>
          <a:solidFill>
            <a:srgbClr val="4767F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TextBox 6"/>
          <p:cNvSpPr txBox="1"/>
          <p:nvPr>
            <p:custDataLst>
              <p:tags r:id="rId3"/>
            </p:custDataLst>
          </p:nvPr>
        </p:nvSpPr>
        <p:spPr>
          <a:xfrm>
            <a:off x="1097280" y="1224280"/>
            <a:ext cx="1463040" cy="370840"/>
          </a:xfrm>
          <a:prstGeom prst="rect">
            <a:avLst/>
          </a:prstGeom>
          <a:noFill/>
        </p:spPr>
        <p:txBody>
          <a:bodyPr wrap="none" anchor="ctr">
            <a:spAutoFit/>
          </a:bodyPr>
          <a:lstStyle/>
          <a:p>
            <a:pPr algn="ctr"/>
            <a:r>
              <a:rPr lang="zh-CN" sz="1400" b="1">
                <a:solidFill>
                  <a:srgbClr val="FFFFFF"/>
                </a:solidFill>
                <a:latin typeface="Microsoft YaHei" panose="020B0503020204020204" charset="-122"/>
              </a:rPr>
              <a:t>1. 編程競技闖關</a:t>
            </a:r>
            <a:endParaRPr lang="zh-CN" sz="1400" b="1">
              <a:solidFill>
                <a:srgbClr val="FFFFFF"/>
              </a:solidFill>
              <a:latin typeface="Microsoft YaHei" panose="020B0503020204020204" charset="-122"/>
            </a:endParaRPr>
          </a:p>
        </p:txBody>
      </p:sp>
      <p:sp>
        <p:nvSpPr>
          <p:cNvPr id="8" name="TextBox 7"/>
          <p:cNvSpPr txBox="1"/>
          <p:nvPr>
            <p:custDataLst>
              <p:tags r:id="rId4"/>
            </p:custDataLst>
          </p:nvPr>
        </p:nvSpPr>
        <p:spPr>
          <a:xfrm>
            <a:off x="533400" y="1562100"/>
            <a:ext cx="2667000" cy="762000"/>
          </a:xfrm>
          <a:prstGeom prst="rect">
            <a:avLst/>
          </a:prstGeom>
          <a:noFill/>
        </p:spPr>
        <p:txBody>
          <a:bodyPr wrap="square" lIns="152400" tIns="101600" rIns="152400" bIns="101600">
            <a:spAutoFit/>
          </a:bodyPr>
          <a:lstStyle/>
          <a:p>
            <a:pPr marL="0" indent="0">
              <a:lnSpc>
                <a:spcPct val="13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同初賽計分規則：最高3分/關，共35關，總計105分。</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p:txBody>
      </p:sp>
      <p:sp>
        <p:nvSpPr>
          <p:cNvPr id="9" name="Rectangle 8"/>
          <p:cNvSpPr/>
          <p:nvPr>
            <p:custDataLst>
              <p:tags r:id="rId5"/>
            </p:custDataLst>
          </p:nvPr>
        </p:nvSpPr>
        <p:spPr>
          <a:xfrm>
            <a:off x="3429000" y="1295400"/>
            <a:ext cx="2743200" cy="25908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Rectangle 9"/>
          <p:cNvSpPr/>
          <p:nvPr>
            <p:custDataLst>
              <p:tags r:id="rId6"/>
            </p:custDataLst>
          </p:nvPr>
        </p:nvSpPr>
        <p:spPr>
          <a:xfrm>
            <a:off x="3429000" y="1295400"/>
            <a:ext cx="2743200" cy="266700"/>
          </a:xfrm>
          <a:prstGeom prst="rect">
            <a:avLst/>
          </a:prstGeom>
          <a:solidFill>
            <a:srgbClr val="F59E0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1" name="TextBox 10"/>
          <p:cNvSpPr txBox="1"/>
          <p:nvPr>
            <p:custDataLst>
              <p:tags r:id="rId7"/>
            </p:custDataLst>
          </p:nvPr>
        </p:nvSpPr>
        <p:spPr>
          <a:xfrm>
            <a:off x="4069080" y="1224280"/>
            <a:ext cx="1463040" cy="370840"/>
          </a:xfrm>
          <a:prstGeom prst="rect">
            <a:avLst/>
          </a:prstGeom>
          <a:noFill/>
        </p:spPr>
        <p:txBody>
          <a:bodyPr wrap="square" anchor="ctr">
            <a:spAutoFit/>
          </a:bodyPr>
          <a:lstStyle/>
          <a:p>
            <a:pPr algn="ctr"/>
            <a:r>
              <a:rPr lang="zh-CN" sz="1400" b="1">
                <a:solidFill>
                  <a:srgbClr val="FFFFFF"/>
                </a:solidFill>
                <a:latin typeface="Microsoft YaHei" panose="020B0503020204020204" charset="-122"/>
              </a:rPr>
              <a:t>2. 人工智能競技</a:t>
            </a:r>
            <a:endParaRPr lang="zh-CN" sz="1400" b="1">
              <a:solidFill>
                <a:srgbClr val="FFFFFF"/>
              </a:solidFill>
              <a:latin typeface="Microsoft YaHei" panose="020B0503020204020204" charset="-122"/>
            </a:endParaRPr>
          </a:p>
        </p:txBody>
      </p:sp>
      <p:sp>
        <p:nvSpPr>
          <p:cNvPr id="12" name="TextBox 11"/>
          <p:cNvSpPr txBox="1"/>
          <p:nvPr>
            <p:custDataLst>
              <p:tags r:id="rId8"/>
            </p:custDataLst>
          </p:nvPr>
        </p:nvSpPr>
        <p:spPr>
          <a:xfrm>
            <a:off x="3505200" y="1562100"/>
            <a:ext cx="2661285" cy="762000"/>
          </a:xfrm>
          <a:prstGeom prst="rect">
            <a:avLst/>
          </a:prstGeom>
          <a:noFill/>
        </p:spPr>
        <p:txBody>
          <a:bodyPr wrap="square" lIns="152400" tIns="101600" rIns="152400" bIns="101600">
            <a:spAutoFit/>
          </a:bodyPr>
          <a:lstStyle/>
          <a:p>
            <a:pPr marL="0" indent="0">
              <a:lnSpc>
                <a:spcPct val="13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同初賽計分規則：最高7分/關，總分=7×題數。</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p:txBody>
      </p:sp>
      <p:sp>
        <p:nvSpPr>
          <p:cNvPr id="13" name="Rectangle 12"/>
          <p:cNvSpPr/>
          <p:nvPr>
            <p:custDataLst>
              <p:tags r:id="rId9"/>
            </p:custDataLst>
          </p:nvPr>
        </p:nvSpPr>
        <p:spPr>
          <a:xfrm>
            <a:off x="6400800" y="1295400"/>
            <a:ext cx="2743200" cy="25908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4" name="Rectangle 13"/>
          <p:cNvSpPr/>
          <p:nvPr>
            <p:custDataLst>
              <p:tags r:id="rId10"/>
            </p:custDataLst>
          </p:nvPr>
        </p:nvSpPr>
        <p:spPr>
          <a:xfrm>
            <a:off x="6400800" y="1295400"/>
            <a:ext cx="2743200" cy="266700"/>
          </a:xfrm>
          <a:prstGeom prst="rect">
            <a:avLst/>
          </a:prstGeom>
          <a:solidFill>
            <a:srgbClr val="10B98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custDataLst>
              <p:tags r:id="rId11"/>
            </p:custDataLst>
          </p:nvPr>
        </p:nvSpPr>
        <p:spPr>
          <a:xfrm>
            <a:off x="7040880" y="1224280"/>
            <a:ext cx="1463040" cy="370840"/>
          </a:xfrm>
          <a:prstGeom prst="rect">
            <a:avLst/>
          </a:prstGeom>
          <a:noFill/>
        </p:spPr>
        <p:txBody>
          <a:bodyPr wrap="none" anchor="ctr">
            <a:spAutoFit/>
          </a:bodyPr>
          <a:lstStyle/>
          <a:p>
            <a:pPr algn="ctr"/>
            <a:r>
              <a:rPr lang="zh-CN" sz="1400" b="1">
                <a:solidFill>
                  <a:srgbClr val="FFFFFF"/>
                </a:solidFill>
                <a:latin typeface="Microsoft YaHei" panose="020B0503020204020204" charset="-122"/>
              </a:rPr>
              <a:t>3. 硬件挑戰任務</a:t>
            </a:r>
            <a:endParaRPr lang="zh-CN" sz="1400" b="1">
              <a:solidFill>
                <a:srgbClr val="FFFFFF"/>
              </a:solidFill>
              <a:latin typeface="Microsoft YaHei" panose="020B0503020204020204" charset="-122"/>
            </a:endParaRPr>
          </a:p>
        </p:txBody>
      </p:sp>
      <p:sp>
        <p:nvSpPr>
          <p:cNvPr id="16" name="TextBox 15"/>
          <p:cNvSpPr txBox="1"/>
          <p:nvPr>
            <p:custDataLst>
              <p:tags r:id="rId12"/>
            </p:custDataLst>
          </p:nvPr>
        </p:nvSpPr>
        <p:spPr>
          <a:xfrm>
            <a:off x="6477000" y="1562100"/>
            <a:ext cx="2663825" cy="762000"/>
          </a:xfrm>
          <a:prstGeom prst="rect">
            <a:avLst/>
          </a:prstGeom>
          <a:noFill/>
        </p:spPr>
        <p:txBody>
          <a:bodyPr wrap="square" lIns="152400" tIns="101600" rIns="152400" bIns="101600">
            <a:spAutoFit/>
          </a:bodyPr>
          <a:lstStyle/>
          <a:p>
            <a:pPr marL="0" indent="0">
              <a:lnSpc>
                <a:spcPct val="13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現場完成1-2個硬件挑戰任務，評委判定成功與否，滿分30分。</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p:txBody>
      </p:sp>
      <p:sp>
        <p:nvSpPr>
          <p:cNvPr id="17" name="Rectangle 16"/>
          <p:cNvSpPr/>
          <p:nvPr>
            <p:custDataLst>
              <p:tags r:id="rId13"/>
            </p:custDataLst>
          </p:nvPr>
        </p:nvSpPr>
        <p:spPr>
          <a:xfrm>
            <a:off x="9372600" y="1295400"/>
            <a:ext cx="2743200" cy="25908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8" name="Rectangle 17"/>
          <p:cNvSpPr/>
          <p:nvPr>
            <p:custDataLst>
              <p:tags r:id="rId14"/>
            </p:custDataLst>
          </p:nvPr>
        </p:nvSpPr>
        <p:spPr>
          <a:xfrm>
            <a:off x="9372600" y="1295400"/>
            <a:ext cx="2743200" cy="299720"/>
          </a:xfrm>
          <a:prstGeom prst="rect">
            <a:avLst/>
          </a:prstGeom>
          <a:solidFill>
            <a:srgbClr val="1E3A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9" name="TextBox 18"/>
          <p:cNvSpPr txBox="1"/>
          <p:nvPr>
            <p:custDataLst>
              <p:tags r:id="rId15"/>
            </p:custDataLst>
          </p:nvPr>
        </p:nvSpPr>
        <p:spPr>
          <a:xfrm>
            <a:off x="10190480" y="1224280"/>
            <a:ext cx="1107440" cy="370840"/>
          </a:xfrm>
          <a:prstGeom prst="rect">
            <a:avLst/>
          </a:prstGeom>
          <a:noFill/>
        </p:spPr>
        <p:txBody>
          <a:bodyPr wrap="none" anchor="ctr">
            <a:spAutoFit/>
          </a:bodyPr>
          <a:lstStyle/>
          <a:p>
            <a:pPr algn="ctr"/>
            <a:r>
              <a:rPr lang="zh-CN" sz="1400" b="1">
                <a:solidFill>
                  <a:srgbClr val="FFFFFF"/>
                </a:solidFill>
                <a:latin typeface="Microsoft YaHei" panose="020B0503020204020204" charset="-122"/>
              </a:rPr>
              <a:t>4. 總分計分</a:t>
            </a:r>
            <a:endParaRPr lang="zh-CN" sz="1400" b="1">
              <a:solidFill>
                <a:srgbClr val="FFFFFF"/>
              </a:solidFill>
              <a:latin typeface="Microsoft YaHei" panose="020B0503020204020204" charset="-122"/>
            </a:endParaRPr>
          </a:p>
        </p:txBody>
      </p:sp>
      <p:sp>
        <p:nvSpPr>
          <p:cNvPr id="20" name="TextBox 19"/>
          <p:cNvSpPr txBox="1"/>
          <p:nvPr>
            <p:custDataLst>
              <p:tags r:id="rId16"/>
            </p:custDataLst>
          </p:nvPr>
        </p:nvSpPr>
        <p:spPr>
          <a:xfrm>
            <a:off x="9448800" y="1562100"/>
            <a:ext cx="2557780" cy="762000"/>
          </a:xfrm>
          <a:prstGeom prst="rect">
            <a:avLst/>
          </a:prstGeom>
          <a:noFill/>
        </p:spPr>
        <p:txBody>
          <a:bodyPr wrap="square" lIns="152400" tIns="101600" rIns="152400" bIns="101600">
            <a:spAutoFit/>
          </a:bodyPr>
          <a:lstStyle/>
          <a:p>
            <a:pPr marL="0" indent="0">
              <a:lnSpc>
                <a:spcPct val="13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總分 = 所有類型任務得分總和（含硬件）</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p:txBody>
      </p:sp>
      <p:sp>
        <p:nvSpPr>
          <p:cNvPr id="21" name="Rectangle 20"/>
          <p:cNvSpPr/>
          <p:nvPr/>
        </p:nvSpPr>
        <p:spPr>
          <a:xfrm>
            <a:off x="457200" y="4191000"/>
            <a:ext cx="11277600" cy="25146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Rectangle 21"/>
          <p:cNvSpPr/>
          <p:nvPr/>
        </p:nvSpPr>
        <p:spPr>
          <a:xfrm>
            <a:off x="457200" y="4191000"/>
            <a:ext cx="11277600" cy="266700"/>
          </a:xfrm>
          <a:prstGeom prst="rect">
            <a:avLst/>
          </a:prstGeom>
          <a:solidFill>
            <a:srgbClr val="1E3A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TextBox 22"/>
          <p:cNvSpPr txBox="1"/>
          <p:nvPr/>
        </p:nvSpPr>
        <p:spPr>
          <a:xfrm>
            <a:off x="457200" y="4119880"/>
            <a:ext cx="1355090" cy="370840"/>
          </a:xfrm>
          <a:prstGeom prst="rect">
            <a:avLst/>
          </a:prstGeom>
          <a:noFill/>
        </p:spPr>
        <p:txBody>
          <a:bodyPr wrap="none" anchor="ctr">
            <a:spAutoFit/>
          </a:bodyPr>
          <a:lstStyle/>
          <a:p>
            <a:pPr algn="l"/>
            <a:r>
              <a:rPr lang="zh-CN" sz="1400" b="1">
                <a:solidFill>
                  <a:srgbClr val="FFFFFF"/>
                </a:solidFill>
                <a:latin typeface="Microsoft YaHei" panose="020B0503020204020204" charset="-122"/>
              </a:rPr>
              <a:t>  六、排名規則</a:t>
            </a:r>
            <a:endParaRPr lang="zh-CN" sz="1400" b="1">
              <a:solidFill>
                <a:srgbClr val="FFFFFF"/>
              </a:solidFill>
              <a:latin typeface="Microsoft YaHei" panose="020B0503020204020204" charset="-122"/>
            </a:endParaRPr>
          </a:p>
        </p:txBody>
      </p:sp>
      <p:sp>
        <p:nvSpPr>
          <p:cNvPr id="24" name="TextBox 23"/>
          <p:cNvSpPr txBox="1"/>
          <p:nvPr/>
        </p:nvSpPr>
        <p:spPr>
          <a:xfrm>
            <a:off x="533400" y="4457700"/>
            <a:ext cx="11125200" cy="1408430"/>
          </a:xfrm>
          <a:prstGeom prst="rect">
            <a:avLst/>
          </a:prstGeom>
          <a:noFill/>
        </p:spPr>
        <p:txBody>
          <a:bodyPr wrap="square" lIns="152400" tIns="101600" rIns="152400" bIns="101600">
            <a:spAutoFit/>
          </a:bodyPr>
          <a:lstStyle/>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① 按總分從高到低排名</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② 分數相同 → 比較代碼行數優化量（越多越靠前）</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③ 代碼行數也相同 → 比較步數優化量（越多越靠前）</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4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④ 以上均相同 → 按提交時間先後排名（越早越靠前）</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235" y="179070"/>
            <a:ext cx="7611745" cy="370840"/>
          </a:xfrm>
          <a:prstGeom prst="rect">
            <a:avLst/>
          </a:prstGeom>
          <a:noFill/>
        </p:spPr>
        <p:txBody>
          <a:bodyPr wrap="none">
            <a:spAutoFit/>
          </a:bodyPr>
          <a:lstStyle/>
          <a:p>
            <a:r>
              <a:rPr lang="zh-CN" altLang="en-US" sz="1400" b="1">
                <a:solidFill>
                  <a:srgbClr val="3658E9"/>
                </a:solidFill>
                <a:latin typeface="Microsoft YaHei" panose="020B0503020204020204" charset="-122"/>
                <a:ea typeface="Microsoft YaHei" panose="020B0503020204020204" charset="-122"/>
                <a:cs typeface="Microsoft YaHei" panose="020B0503020204020204" charset="-122"/>
              </a:rPr>
              <a:t>2025-2026學年澳門中小學信息技術創新與實踐比賽——快叮島AI領袖編程競賽——賽規介紹</a:t>
            </a:r>
            <a:endParaRPr lang="zh-CN" altLang="en-US" sz="1400" b="1">
              <a:solidFill>
                <a:srgbClr val="3658E9"/>
              </a:solidFill>
              <a:latin typeface="Microsoft YaHei" panose="020B0503020204020204" charset="-122"/>
              <a:ea typeface="Microsoft YaHei" panose="020B0503020204020204" charset="-122"/>
              <a:cs typeface="Microsoft YaHei" panose="020B0503020204020204" charset="-122"/>
            </a:endParaRPr>
          </a:p>
        </p:txBody>
      </p:sp>
      <p:sp>
        <p:nvSpPr>
          <p:cNvPr id="3" name="Rectangle 2"/>
          <p:cNvSpPr/>
          <p:nvPr/>
        </p:nvSpPr>
        <p:spPr>
          <a:xfrm>
            <a:off x="0" y="685800"/>
            <a:ext cx="12192000" cy="457200"/>
          </a:xfrm>
          <a:prstGeom prst="rect">
            <a:avLst/>
          </a:prstGeom>
          <a:solidFill>
            <a:srgbClr val="3658E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457200" y="685800"/>
            <a:ext cx="11277600" cy="457200"/>
          </a:xfrm>
          <a:prstGeom prst="rect">
            <a:avLst/>
          </a:prstGeom>
          <a:noFill/>
        </p:spPr>
        <p:txBody>
          <a:bodyPr wrap="none" anchor="ctr">
            <a:spAutoFit/>
          </a:bodyPr>
          <a:lstStyle/>
          <a:p>
            <a:r>
              <a:rPr lang="zh-CN" sz="1800" b="1">
                <a:solidFill>
                  <a:srgbClr val="FFFFFF"/>
                </a:solidFill>
                <a:latin typeface="Microsoft YaHei" panose="020B0503020204020204" charset="-122"/>
              </a:rPr>
              <a:t>七、現場環境  |  八、違規行為處理</a:t>
            </a:r>
            <a:endParaRPr lang="zh-CN" sz="1800" b="1">
              <a:solidFill>
                <a:srgbClr val="FFFFFF"/>
              </a:solidFill>
              <a:latin typeface="Microsoft YaHei" panose="020B0503020204020204" charset="-122"/>
            </a:endParaRPr>
          </a:p>
        </p:txBody>
      </p:sp>
      <p:sp>
        <p:nvSpPr>
          <p:cNvPr id="5" name="Rectangle 4"/>
          <p:cNvSpPr/>
          <p:nvPr>
            <p:custDataLst>
              <p:tags r:id="rId1"/>
            </p:custDataLst>
          </p:nvPr>
        </p:nvSpPr>
        <p:spPr>
          <a:xfrm>
            <a:off x="457200" y="1295400"/>
            <a:ext cx="2743200" cy="25146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ectangle 5"/>
          <p:cNvSpPr/>
          <p:nvPr>
            <p:custDataLst>
              <p:tags r:id="rId2"/>
            </p:custDataLst>
          </p:nvPr>
        </p:nvSpPr>
        <p:spPr>
          <a:xfrm>
            <a:off x="457200" y="1295400"/>
            <a:ext cx="2743200" cy="266700"/>
          </a:xfrm>
          <a:prstGeom prst="rect">
            <a:avLst/>
          </a:prstGeom>
          <a:solidFill>
            <a:srgbClr val="4767F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TextBox 6"/>
          <p:cNvSpPr txBox="1"/>
          <p:nvPr>
            <p:custDataLst>
              <p:tags r:id="rId3"/>
            </p:custDataLst>
          </p:nvPr>
        </p:nvSpPr>
        <p:spPr>
          <a:xfrm>
            <a:off x="457200" y="1224280"/>
            <a:ext cx="1635760" cy="370840"/>
          </a:xfrm>
          <a:prstGeom prst="rect">
            <a:avLst/>
          </a:prstGeom>
          <a:noFill/>
        </p:spPr>
        <p:txBody>
          <a:bodyPr wrap="none" anchor="ctr">
            <a:spAutoFit/>
          </a:bodyPr>
          <a:lstStyle/>
          <a:p>
            <a:pPr algn="l"/>
            <a:r>
              <a:rPr lang="zh-CN" sz="1100" b="1">
                <a:solidFill>
                  <a:srgbClr val="FFFFFF"/>
                </a:solidFill>
                <a:latin typeface="Microsoft YaHei" panose="020B0503020204020204" charset="-122"/>
              </a:rPr>
              <a:t> </a:t>
            </a:r>
            <a:r>
              <a:rPr lang="zh-CN" sz="1400" b="1">
                <a:solidFill>
                  <a:srgbClr val="FFFFFF"/>
                </a:solidFill>
                <a:latin typeface="Microsoft YaHei" panose="020B0503020204020204" charset="-122"/>
              </a:rPr>
              <a:t> A. </a:t>
            </a:r>
            <a:r>
              <a:rPr lang="zh-CN" sz="1400" b="1">
                <a:solidFill>
                  <a:srgbClr val="FFFFFF"/>
                </a:solidFill>
                <a:latin typeface="Microsoft YaHei" panose="020B0503020204020204" charset="-122"/>
                <a:ea typeface="Microsoft YaHei" panose="020B0503020204020204" charset="-122"/>
              </a:rPr>
              <a:t>硬件設備</a:t>
            </a:r>
            <a:r>
              <a:rPr lang="zh-CN" sz="1400" b="1">
                <a:solidFill>
                  <a:srgbClr val="FFFFFF"/>
                </a:solidFill>
                <a:latin typeface="Microsoft YaHei" panose="020B0503020204020204" charset="-122"/>
              </a:rPr>
              <a:t>搭建</a:t>
            </a:r>
            <a:endParaRPr lang="zh-CN" sz="1400" b="1">
              <a:solidFill>
                <a:srgbClr val="FFFFFF"/>
              </a:solidFill>
              <a:latin typeface="Microsoft YaHei" panose="020B0503020204020204" charset="-122"/>
            </a:endParaRPr>
          </a:p>
        </p:txBody>
      </p:sp>
      <p:sp>
        <p:nvSpPr>
          <p:cNvPr id="8" name="TextBox 7"/>
          <p:cNvSpPr txBox="1"/>
          <p:nvPr>
            <p:custDataLst>
              <p:tags r:id="rId4"/>
            </p:custDataLst>
          </p:nvPr>
        </p:nvSpPr>
        <p:spPr>
          <a:xfrm>
            <a:off x="533400" y="1562100"/>
            <a:ext cx="2590800" cy="1041400"/>
          </a:xfrm>
          <a:prstGeom prst="rect">
            <a:avLst/>
          </a:prstGeom>
          <a:noFill/>
        </p:spPr>
        <p:txBody>
          <a:bodyPr wrap="square" lIns="152400" tIns="101600" rIns="152400" bIns="101600">
            <a:spAutoFit/>
          </a:bodyPr>
          <a:lstStyle/>
          <a:p>
            <a:pPr marL="0" indent="0">
              <a:lnSpc>
                <a:spcPct val="13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可在賽前完成，把整機帶入賽場；賽場內所有搭建與編程只能在準備區進行。</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p:txBody>
      </p:sp>
      <p:sp>
        <p:nvSpPr>
          <p:cNvPr id="9" name="Rectangle 8"/>
          <p:cNvSpPr/>
          <p:nvPr>
            <p:custDataLst>
              <p:tags r:id="rId5"/>
            </p:custDataLst>
          </p:nvPr>
        </p:nvSpPr>
        <p:spPr>
          <a:xfrm>
            <a:off x="3352800" y="1295400"/>
            <a:ext cx="2743200" cy="25146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Rectangle 9"/>
          <p:cNvSpPr/>
          <p:nvPr>
            <p:custDataLst>
              <p:tags r:id="rId6"/>
            </p:custDataLst>
          </p:nvPr>
        </p:nvSpPr>
        <p:spPr>
          <a:xfrm>
            <a:off x="3352800" y="1295400"/>
            <a:ext cx="2743200" cy="266700"/>
          </a:xfrm>
          <a:prstGeom prst="rect">
            <a:avLst/>
          </a:prstGeom>
          <a:solidFill>
            <a:srgbClr val="4767F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1" name="TextBox 10"/>
          <p:cNvSpPr txBox="1"/>
          <p:nvPr>
            <p:custDataLst>
              <p:tags r:id="rId7"/>
            </p:custDataLst>
          </p:nvPr>
        </p:nvSpPr>
        <p:spPr>
          <a:xfrm>
            <a:off x="3352800" y="1224280"/>
            <a:ext cx="1224280" cy="370840"/>
          </a:xfrm>
          <a:prstGeom prst="rect">
            <a:avLst/>
          </a:prstGeom>
          <a:noFill/>
        </p:spPr>
        <p:txBody>
          <a:bodyPr wrap="none" anchor="ctr">
            <a:spAutoFit/>
          </a:bodyPr>
          <a:lstStyle/>
          <a:p>
            <a:pPr algn="l"/>
            <a:r>
              <a:rPr lang="zh-CN" sz="1400" b="1">
                <a:solidFill>
                  <a:srgbClr val="FFFFFF"/>
                </a:solidFill>
                <a:latin typeface="Microsoft YaHei" panose="020B0503020204020204" charset="-122"/>
              </a:rPr>
              <a:t>  B. 現場電源</a:t>
            </a:r>
            <a:endParaRPr lang="zh-CN" sz="1400" b="1">
              <a:solidFill>
                <a:srgbClr val="FFFFFF"/>
              </a:solidFill>
              <a:latin typeface="Microsoft YaHei" panose="020B0503020204020204" charset="-122"/>
            </a:endParaRPr>
          </a:p>
        </p:txBody>
      </p:sp>
      <p:sp>
        <p:nvSpPr>
          <p:cNvPr id="12" name="TextBox 11"/>
          <p:cNvSpPr txBox="1"/>
          <p:nvPr>
            <p:custDataLst>
              <p:tags r:id="rId8"/>
            </p:custDataLst>
          </p:nvPr>
        </p:nvSpPr>
        <p:spPr>
          <a:xfrm>
            <a:off x="3429000" y="1562100"/>
            <a:ext cx="2590800" cy="1321435"/>
          </a:xfrm>
          <a:prstGeom prst="rect">
            <a:avLst/>
          </a:prstGeom>
          <a:noFill/>
        </p:spPr>
        <p:txBody>
          <a:bodyPr wrap="square" lIns="152400" tIns="101600" rIns="152400" bIns="101600">
            <a:spAutoFit/>
          </a:bodyPr>
          <a:lstStyle/>
          <a:p>
            <a:pPr marL="0" indent="0">
              <a:lnSpc>
                <a:spcPct val="13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現場提供標準電源介面，需自備電壓/頻率轉換器及足夠長的延長線，注意固定和安全。</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p:txBody>
      </p:sp>
      <p:sp>
        <p:nvSpPr>
          <p:cNvPr id="13" name="Rectangle 12"/>
          <p:cNvSpPr/>
          <p:nvPr>
            <p:custDataLst>
              <p:tags r:id="rId9"/>
            </p:custDataLst>
          </p:nvPr>
        </p:nvSpPr>
        <p:spPr>
          <a:xfrm>
            <a:off x="457200" y="3962400"/>
            <a:ext cx="2743200" cy="25146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4" name="Rectangle 13"/>
          <p:cNvSpPr/>
          <p:nvPr>
            <p:custDataLst>
              <p:tags r:id="rId10"/>
            </p:custDataLst>
          </p:nvPr>
        </p:nvSpPr>
        <p:spPr>
          <a:xfrm>
            <a:off x="457200" y="3962400"/>
            <a:ext cx="2743200" cy="269240"/>
          </a:xfrm>
          <a:prstGeom prst="rect">
            <a:avLst/>
          </a:prstGeom>
          <a:solidFill>
            <a:srgbClr val="4767F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5" name="TextBox 14"/>
          <p:cNvSpPr txBox="1"/>
          <p:nvPr>
            <p:custDataLst>
              <p:tags r:id="rId11"/>
            </p:custDataLst>
          </p:nvPr>
        </p:nvSpPr>
        <p:spPr>
          <a:xfrm>
            <a:off x="457200" y="3891280"/>
            <a:ext cx="1223010" cy="370840"/>
          </a:xfrm>
          <a:prstGeom prst="rect">
            <a:avLst/>
          </a:prstGeom>
          <a:noFill/>
        </p:spPr>
        <p:txBody>
          <a:bodyPr wrap="none" anchor="ctr">
            <a:spAutoFit/>
          </a:bodyPr>
          <a:lstStyle/>
          <a:p>
            <a:pPr algn="l"/>
            <a:r>
              <a:rPr lang="zh-CN" sz="1400" b="1">
                <a:solidFill>
                  <a:srgbClr val="FFFFFF"/>
                </a:solidFill>
                <a:latin typeface="Microsoft YaHei" panose="020B0503020204020204" charset="-122"/>
              </a:rPr>
              <a:t>  C. 現場光線</a:t>
            </a:r>
            <a:endParaRPr lang="zh-CN" sz="1400" b="1">
              <a:solidFill>
                <a:srgbClr val="FFFFFF"/>
              </a:solidFill>
              <a:latin typeface="Microsoft YaHei" panose="020B0503020204020204" charset="-122"/>
            </a:endParaRPr>
          </a:p>
        </p:txBody>
      </p:sp>
      <p:sp>
        <p:nvSpPr>
          <p:cNvPr id="16" name="TextBox 15"/>
          <p:cNvSpPr txBox="1"/>
          <p:nvPr>
            <p:custDataLst>
              <p:tags r:id="rId12"/>
            </p:custDataLst>
          </p:nvPr>
        </p:nvSpPr>
        <p:spPr>
          <a:xfrm>
            <a:off x="533400" y="4229100"/>
            <a:ext cx="2590800" cy="1321435"/>
          </a:xfrm>
          <a:prstGeom prst="rect">
            <a:avLst/>
          </a:prstGeom>
          <a:noFill/>
        </p:spPr>
        <p:txBody>
          <a:bodyPr wrap="square" lIns="152400" tIns="101600" rIns="152400" bIns="101600">
            <a:spAutoFit/>
          </a:bodyPr>
          <a:lstStyle/>
          <a:p>
            <a:pPr marL="0" indent="0">
              <a:lnSpc>
                <a:spcPct val="13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比賽現場為日常照明，不保證光線絕對不變，請自行標定感測器並應對可能的閃光燈等干擾。</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p:txBody>
      </p:sp>
      <p:sp>
        <p:nvSpPr>
          <p:cNvPr id="17" name="Rectangle 16"/>
          <p:cNvSpPr/>
          <p:nvPr>
            <p:custDataLst>
              <p:tags r:id="rId13"/>
            </p:custDataLst>
          </p:nvPr>
        </p:nvSpPr>
        <p:spPr>
          <a:xfrm>
            <a:off x="3352800" y="3962400"/>
            <a:ext cx="2743200" cy="25146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8" name="Rectangle 17"/>
          <p:cNvSpPr/>
          <p:nvPr>
            <p:custDataLst>
              <p:tags r:id="rId14"/>
            </p:custDataLst>
          </p:nvPr>
        </p:nvSpPr>
        <p:spPr>
          <a:xfrm>
            <a:off x="3352800" y="3962400"/>
            <a:ext cx="2743200" cy="278130"/>
          </a:xfrm>
          <a:prstGeom prst="rect">
            <a:avLst/>
          </a:prstGeom>
          <a:solidFill>
            <a:srgbClr val="4767F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9" name="TextBox 18"/>
          <p:cNvSpPr txBox="1"/>
          <p:nvPr>
            <p:custDataLst>
              <p:tags r:id="rId15"/>
            </p:custDataLst>
          </p:nvPr>
        </p:nvSpPr>
        <p:spPr>
          <a:xfrm>
            <a:off x="3352800" y="3891280"/>
            <a:ext cx="1411605" cy="370840"/>
          </a:xfrm>
          <a:prstGeom prst="rect">
            <a:avLst/>
          </a:prstGeom>
          <a:noFill/>
        </p:spPr>
        <p:txBody>
          <a:bodyPr wrap="none" anchor="ctr">
            <a:spAutoFit/>
          </a:bodyPr>
          <a:lstStyle/>
          <a:p>
            <a:pPr algn="l"/>
            <a:r>
              <a:rPr lang="zh-CN" sz="1400" b="1">
                <a:solidFill>
                  <a:srgbClr val="FFFFFF"/>
                </a:solidFill>
                <a:latin typeface="Microsoft YaHei" panose="020B0503020204020204" charset="-122"/>
              </a:rPr>
              <a:t>  D. 場地平滑度</a:t>
            </a:r>
            <a:endParaRPr lang="zh-CN" sz="1400" b="1">
              <a:solidFill>
                <a:srgbClr val="FFFFFF"/>
              </a:solidFill>
              <a:latin typeface="Microsoft YaHei" panose="020B0503020204020204" charset="-122"/>
            </a:endParaRPr>
          </a:p>
        </p:txBody>
      </p:sp>
      <p:sp>
        <p:nvSpPr>
          <p:cNvPr id="20" name="TextBox 19"/>
          <p:cNvSpPr txBox="1"/>
          <p:nvPr>
            <p:custDataLst>
              <p:tags r:id="rId16"/>
            </p:custDataLst>
          </p:nvPr>
        </p:nvSpPr>
        <p:spPr>
          <a:xfrm>
            <a:off x="3429000" y="4229100"/>
            <a:ext cx="2590800" cy="762000"/>
          </a:xfrm>
          <a:prstGeom prst="rect">
            <a:avLst/>
          </a:prstGeom>
          <a:noFill/>
        </p:spPr>
        <p:txBody>
          <a:bodyPr wrap="square" lIns="152400" tIns="101600" rIns="152400" bIns="101600">
            <a:spAutoFit/>
          </a:bodyPr>
          <a:lstStyle/>
          <a:p>
            <a:pPr marL="0" indent="0">
              <a:lnSpc>
                <a:spcPct val="13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組委會盡力保證場地平整，但不排除場地褶皺等情況。</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p:txBody>
      </p:sp>
      <p:sp>
        <p:nvSpPr>
          <p:cNvPr id="21" name="Rectangle 20"/>
          <p:cNvSpPr/>
          <p:nvPr/>
        </p:nvSpPr>
        <p:spPr>
          <a:xfrm>
            <a:off x="6248400" y="1295400"/>
            <a:ext cx="5638800" cy="5181600"/>
          </a:xfrm>
          <a:prstGeom prst="rect">
            <a:avLst/>
          </a:prstGeom>
          <a:solidFill>
            <a:srgbClr val="FFF5F5"/>
          </a:solidFill>
          <a:ln w="9525">
            <a:solidFill>
              <a:srgbClr val="DC2626"/>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Rectangle 21"/>
          <p:cNvSpPr/>
          <p:nvPr/>
        </p:nvSpPr>
        <p:spPr>
          <a:xfrm>
            <a:off x="6248400" y="1295400"/>
            <a:ext cx="5638800" cy="266700"/>
          </a:xfrm>
          <a:prstGeom prst="rect">
            <a:avLst/>
          </a:prstGeom>
          <a:solidFill>
            <a:srgbClr val="DC26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TextBox 22"/>
          <p:cNvSpPr txBox="1"/>
          <p:nvPr/>
        </p:nvSpPr>
        <p:spPr>
          <a:xfrm>
            <a:off x="6248400" y="1224280"/>
            <a:ext cx="1710690" cy="370840"/>
          </a:xfrm>
          <a:prstGeom prst="rect">
            <a:avLst/>
          </a:prstGeom>
          <a:noFill/>
        </p:spPr>
        <p:txBody>
          <a:bodyPr wrap="none" anchor="ctr">
            <a:spAutoFit/>
          </a:bodyPr>
          <a:lstStyle/>
          <a:p>
            <a:pPr algn="l"/>
            <a:r>
              <a:rPr lang="zh-CN" sz="1400" b="1">
                <a:solidFill>
                  <a:srgbClr val="FFFFFF"/>
                </a:solidFill>
                <a:latin typeface="Microsoft YaHei" panose="020B0503020204020204" charset="-122"/>
              </a:rPr>
              <a:t>  八、違規行為處理</a:t>
            </a:r>
            <a:endParaRPr lang="zh-CN" sz="1400" b="1">
              <a:solidFill>
                <a:srgbClr val="FFFFFF"/>
              </a:solidFill>
              <a:latin typeface="Microsoft YaHei" panose="020B0503020204020204" charset="-122"/>
            </a:endParaRPr>
          </a:p>
        </p:txBody>
      </p:sp>
      <p:sp>
        <p:nvSpPr>
          <p:cNvPr id="24" name="TextBox 23"/>
          <p:cNvSpPr txBox="1"/>
          <p:nvPr/>
        </p:nvSpPr>
        <p:spPr>
          <a:xfrm>
            <a:off x="6324600" y="1562100"/>
            <a:ext cx="5486400" cy="1802765"/>
          </a:xfrm>
          <a:prstGeom prst="rect">
            <a:avLst/>
          </a:prstGeom>
          <a:noFill/>
        </p:spPr>
        <p:txBody>
          <a:bodyPr wrap="square" lIns="152400" tIns="101600" rIns="152400" bIns="101600">
            <a:spAutoFit/>
          </a:bodyPr>
          <a:lstStyle/>
          <a:p>
            <a:pPr marL="0" indent="0">
              <a:lnSpc>
                <a:spcPct val="130000"/>
              </a:lnSpc>
              <a:buNone/>
            </a:pPr>
            <a:r>
              <a:rPr lang="zh-CN" altLang="en-US" sz="1600" b="0">
                <a:solidFill>
                  <a:srgbClr val="1E293B"/>
                </a:solidFill>
                <a:latin typeface="Microsoft YaHei" panose="020B0503020204020204" charset="-122"/>
                <a:ea typeface="Microsoft YaHei" panose="020B0503020204020204" charset="-122"/>
                <a:cs typeface="Microsoft YaHei" panose="020B0503020204020204" charset="-122"/>
              </a:rPr>
              <a:t>① 虛假資料報名、找人替代 → 取消評獎資格</a:t>
            </a:r>
            <a:endParaRPr lang="zh-CN" altLang="en-US" sz="1600" b="0">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30000"/>
              </a:lnSpc>
              <a:buNone/>
            </a:pPr>
            <a:r>
              <a:rPr lang="zh-CN" altLang="en-US" sz="1600" b="0">
                <a:solidFill>
                  <a:srgbClr val="1E293B"/>
                </a:solidFill>
                <a:latin typeface="Microsoft YaHei" panose="020B0503020204020204" charset="-122"/>
                <a:ea typeface="Microsoft YaHei" panose="020B0503020204020204" charset="-122"/>
                <a:cs typeface="Microsoft YaHei" panose="020B0503020204020204" charset="-122"/>
              </a:rPr>
              <a:t>② 蓄意破壞場地或嚴重影響他人 → 裁判有權取消資格</a:t>
            </a:r>
            <a:endParaRPr lang="zh-CN" altLang="en-US" sz="1600" b="0">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30000"/>
              </a:lnSpc>
              <a:buNone/>
            </a:pPr>
            <a:r>
              <a:rPr lang="zh-CN" altLang="en-US" sz="1600" b="0">
                <a:solidFill>
                  <a:srgbClr val="1E293B"/>
                </a:solidFill>
                <a:latin typeface="Microsoft YaHei" panose="020B0503020204020204" charset="-122"/>
                <a:ea typeface="Microsoft YaHei" panose="020B0503020204020204" charset="-122"/>
                <a:cs typeface="Microsoft YaHei" panose="020B0503020204020204" charset="-122"/>
              </a:rPr>
              <a:t>③ 抄襲等作弊手段 → 情節嚴重取消參賽資格</a:t>
            </a:r>
            <a:endParaRPr lang="zh-CN" altLang="en-US" sz="1600" b="0">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30000"/>
              </a:lnSpc>
              <a:buNone/>
            </a:pPr>
            <a:r>
              <a:rPr lang="zh-CN" altLang="en-US" sz="1600" b="0">
                <a:solidFill>
                  <a:srgbClr val="1E293B"/>
                </a:solidFill>
                <a:latin typeface="Microsoft YaHei" panose="020B0503020204020204" charset="-122"/>
                <a:ea typeface="Microsoft YaHei" panose="020B0503020204020204" charset="-122"/>
                <a:cs typeface="Microsoft YaHei" panose="020B0503020204020204" charset="-122"/>
              </a:rPr>
              <a:t>④ 違規代碼、破解系統漏洞等不正當競爭 → 成績無效</a:t>
            </a:r>
            <a:endParaRPr lang="zh-CN" altLang="en-US" sz="1600" b="0">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30000"/>
              </a:lnSpc>
              <a:buNone/>
            </a:pPr>
            <a:r>
              <a:rPr lang="zh-CN" altLang="en-US" sz="1600" b="0">
                <a:solidFill>
                  <a:srgbClr val="1E293B"/>
                </a:solidFill>
                <a:latin typeface="Microsoft YaHei" panose="020B0503020204020204" charset="-122"/>
                <a:ea typeface="Microsoft YaHei" panose="020B0503020204020204" charset="-122"/>
                <a:cs typeface="Microsoft YaHei" panose="020B0503020204020204" charset="-122"/>
              </a:rPr>
              <a:t>⑤ 規則未說明事項由裁判委員會決定</a:t>
            </a:r>
            <a:endParaRPr lang="zh-CN" altLang="en-US" sz="1600" b="0">
              <a:solidFill>
                <a:srgbClr val="1E293B"/>
              </a:solidFill>
              <a:latin typeface="Microsoft YaHei" panose="020B0503020204020204" charset="-122"/>
              <a:ea typeface="Microsoft YaHei" panose="020B0503020204020204" charset="-122"/>
              <a:cs typeface="Microsoft YaHei" panose="020B050302020402020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235" y="179070"/>
            <a:ext cx="7611745" cy="370840"/>
          </a:xfrm>
          <a:prstGeom prst="rect">
            <a:avLst/>
          </a:prstGeom>
          <a:noFill/>
        </p:spPr>
        <p:txBody>
          <a:bodyPr wrap="none">
            <a:spAutoFit/>
          </a:bodyPr>
          <a:lstStyle/>
          <a:p>
            <a:r>
              <a:rPr lang="zh-CN" altLang="en-US" sz="1400" b="1">
                <a:solidFill>
                  <a:srgbClr val="3658E9"/>
                </a:solidFill>
                <a:latin typeface="Microsoft YaHei" panose="020B0503020204020204" charset="-122"/>
                <a:ea typeface="Microsoft YaHei" panose="020B0503020204020204" charset="-122"/>
                <a:cs typeface="Microsoft YaHei" panose="020B0503020204020204" charset="-122"/>
              </a:rPr>
              <a:t>2025-2026學年澳門中小學信息技術創新與實踐比賽——快叮島AI領袖編程競賽——賽規介紹</a:t>
            </a:r>
            <a:endParaRPr lang="zh-CN" altLang="en-US" sz="1400" b="1">
              <a:solidFill>
                <a:srgbClr val="3658E9"/>
              </a:solidFill>
              <a:latin typeface="Microsoft YaHei" panose="020B0503020204020204" charset="-122"/>
              <a:ea typeface="Microsoft YaHei" panose="020B0503020204020204" charset="-122"/>
              <a:cs typeface="Microsoft YaHei" panose="020B0503020204020204" charset="-122"/>
            </a:endParaRPr>
          </a:p>
        </p:txBody>
      </p:sp>
      <p:sp>
        <p:nvSpPr>
          <p:cNvPr id="3" name="Rectangle 2"/>
          <p:cNvSpPr/>
          <p:nvPr/>
        </p:nvSpPr>
        <p:spPr>
          <a:xfrm>
            <a:off x="0" y="685800"/>
            <a:ext cx="12192000" cy="457200"/>
          </a:xfrm>
          <a:prstGeom prst="rect">
            <a:avLst/>
          </a:prstGeom>
          <a:solidFill>
            <a:srgbClr val="4767F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457200" y="685800"/>
            <a:ext cx="11277600" cy="457200"/>
          </a:xfrm>
          <a:prstGeom prst="rect">
            <a:avLst/>
          </a:prstGeom>
          <a:noFill/>
        </p:spPr>
        <p:txBody>
          <a:bodyPr wrap="none" anchor="ctr">
            <a:spAutoFit/>
          </a:bodyPr>
          <a:lstStyle/>
          <a:p>
            <a:r>
              <a:rPr lang="zh-CN" sz="1800" b="1">
                <a:solidFill>
                  <a:srgbClr val="FFFFFF"/>
                </a:solidFill>
                <a:latin typeface="Microsoft YaHei" panose="020B0503020204020204" charset="-122"/>
              </a:rPr>
              <a:t>九、競賽爭議  |  十、其他事項</a:t>
            </a:r>
            <a:endParaRPr lang="zh-CN" sz="1800" b="1">
              <a:solidFill>
                <a:srgbClr val="FFFFFF"/>
              </a:solidFill>
              <a:latin typeface="Microsoft YaHei" panose="020B0503020204020204" charset="-122"/>
            </a:endParaRPr>
          </a:p>
        </p:txBody>
      </p:sp>
      <p:sp>
        <p:nvSpPr>
          <p:cNvPr id="5" name="Rectangle 4"/>
          <p:cNvSpPr/>
          <p:nvPr/>
        </p:nvSpPr>
        <p:spPr>
          <a:xfrm>
            <a:off x="457200" y="1295400"/>
            <a:ext cx="3657600" cy="50292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ectangle 5"/>
          <p:cNvSpPr/>
          <p:nvPr/>
        </p:nvSpPr>
        <p:spPr>
          <a:xfrm>
            <a:off x="457200" y="1295400"/>
            <a:ext cx="3657600" cy="304800"/>
          </a:xfrm>
          <a:prstGeom prst="rect">
            <a:avLst/>
          </a:prstGeom>
          <a:solidFill>
            <a:srgbClr val="F59E0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TextBox 6"/>
          <p:cNvSpPr txBox="1"/>
          <p:nvPr/>
        </p:nvSpPr>
        <p:spPr>
          <a:xfrm>
            <a:off x="457200" y="1262380"/>
            <a:ext cx="3657600" cy="370840"/>
          </a:xfrm>
          <a:prstGeom prst="rect">
            <a:avLst/>
          </a:prstGeom>
          <a:noFill/>
        </p:spPr>
        <p:txBody>
          <a:bodyPr wrap="square" anchor="ctr">
            <a:spAutoFit/>
          </a:bodyPr>
          <a:lstStyle/>
          <a:p>
            <a:pPr algn="l"/>
            <a:r>
              <a:rPr lang="zh-CN" sz="1400" b="1">
                <a:solidFill>
                  <a:srgbClr val="FFFFFF"/>
                </a:solidFill>
                <a:latin typeface="Microsoft YaHei" panose="020B0503020204020204" charset="-122"/>
              </a:rPr>
              <a:t>  九、競賽爭議</a:t>
            </a:r>
            <a:endParaRPr lang="zh-CN" sz="1400" b="1">
              <a:solidFill>
                <a:srgbClr val="FFFFFF"/>
              </a:solidFill>
              <a:latin typeface="Microsoft YaHei" panose="020B0503020204020204" charset="-122"/>
            </a:endParaRPr>
          </a:p>
        </p:txBody>
      </p:sp>
      <p:sp>
        <p:nvSpPr>
          <p:cNvPr id="8" name="TextBox 7"/>
          <p:cNvSpPr txBox="1"/>
          <p:nvPr/>
        </p:nvSpPr>
        <p:spPr>
          <a:xfrm>
            <a:off x="533400" y="1651000"/>
            <a:ext cx="3505200" cy="1588135"/>
          </a:xfrm>
          <a:prstGeom prst="rect">
            <a:avLst/>
          </a:prstGeom>
          <a:noFill/>
        </p:spPr>
        <p:txBody>
          <a:bodyPr wrap="square" lIns="152400" tIns="101600" rIns="152400" bIns="101600">
            <a:spAutoFit/>
          </a:bodyPr>
          <a:lstStyle/>
          <a:p>
            <a:pPr marL="0" indent="0">
              <a:lnSpc>
                <a:spcPct val="150000"/>
              </a:lnSpc>
              <a:buNone/>
            </a:pPr>
            <a:r>
              <a:rPr lang="zh-CN" altLang="en-US" sz="2000" b="0">
                <a:solidFill>
                  <a:srgbClr val="1E293B"/>
                </a:solidFill>
                <a:latin typeface="Microsoft YaHei" panose="020B0503020204020204" charset="-122"/>
                <a:ea typeface="Microsoft YaHei" panose="020B0503020204020204" charset="-122"/>
                <a:cs typeface="Microsoft YaHei" panose="020B0503020204020204" charset="-122"/>
              </a:rPr>
              <a:t>競賽期間如有規則未盡事項，</a:t>
            </a:r>
            <a:endParaRPr lang="zh-CN" altLang="en-US" sz="2000" b="0">
              <a:solidFill>
                <a:srgbClr val="1E293B"/>
              </a:solidFill>
              <a:latin typeface="Microsoft YaHei" panose="020B0503020204020204" charset="-122"/>
              <a:ea typeface="Microsoft YaHei" panose="020B0503020204020204" charset="-122"/>
              <a:cs typeface="Microsoft YaHei" panose="020B0503020204020204" charset="-122"/>
            </a:endParaRPr>
          </a:p>
          <a:p>
            <a:pPr marL="0" indent="0">
              <a:lnSpc>
                <a:spcPct val="150000"/>
              </a:lnSpc>
              <a:buNone/>
            </a:pPr>
            <a:r>
              <a:rPr lang="zh-CN" altLang="en-US" sz="2000" b="0">
                <a:solidFill>
                  <a:srgbClr val="1E293B"/>
                </a:solidFill>
                <a:latin typeface="Microsoft YaHei" panose="020B0503020204020204" charset="-122"/>
                <a:ea typeface="Microsoft YaHei" panose="020B0503020204020204" charset="-122"/>
                <a:cs typeface="Microsoft YaHei" panose="020B0503020204020204" charset="-122"/>
              </a:rPr>
              <a:t>以競賽裁判委員會現場公佈為准。</a:t>
            </a:r>
            <a:endParaRPr lang="zh-CN" altLang="en-US" sz="2000" b="0">
              <a:solidFill>
                <a:srgbClr val="1E293B"/>
              </a:solidFill>
              <a:latin typeface="Microsoft YaHei" panose="020B0503020204020204" charset="-122"/>
              <a:ea typeface="Microsoft YaHei" panose="020B0503020204020204" charset="-122"/>
              <a:cs typeface="Microsoft YaHei" panose="020B0503020204020204" charset="-122"/>
            </a:endParaRPr>
          </a:p>
        </p:txBody>
      </p:sp>
      <p:sp>
        <p:nvSpPr>
          <p:cNvPr id="9" name="Rectangle 8"/>
          <p:cNvSpPr/>
          <p:nvPr/>
        </p:nvSpPr>
        <p:spPr>
          <a:xfrm>
            <a:off x="4419600" y="1295400"/>
            <a:ext cx="7467600" cy="50292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0" name="Rectangle 9"/>
          <p:cNvSpPr/>
          <p:nvPr/>
        </p:nvSpPr>
        <p:spPr>
          <a:xfrm>
            <a:off x="4419600" y="1295400"/>
            <a:ext cx="7467600" cy="304800"/>
          </a:xfrm>
          <a:prstGeom prst="rect">
            <a:avLst/>
          </a:prstGeom>
          <a:solidFill>
            <a:srgbClr val="1E3A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1" name="TextBox 10"/>
          <p:cNvSpPr txBox="1"/>
          <p:nvPr/>
        </p:nvSpPr>
        <p:spPr>
          <a:xfrm>
            <a:off x="4419600" y="1295400"/>
            <a:ext cx="7467600" cy="304800"/>
          </a:xfrm>
          <a:prstGeom prst="rect">
            <a:avLst/>
          </a:prstGeom>
          <a:noFill/>
        </p:spPr>
        <p:txBody>
          <a:bodyPr wrap="none" anchor="ctr">
            <a:spAutoFit/>
          </a:bodyPr>
          <a:lstStyle/>
          <a:p>
            <a:pPr algn="l"/>
            <a:r>
              <a:rPr lang="zh-CN" sz="1400" b="1">
                <a:solidFill>
                  <a:srgbClr val="FFFFFF"/>
                </a:solidFill>
                <a:latin typeface="Microsoft YaHei" panose="020B0503020204020204" charset="-122"/>
              </a:rPr>
              <a:t>  十、其他事項</a:t>
            </a:r>
            <a:endParaRPr lang="zh-CN" sz="1400" b="1">
              <a:solidFill>
                <a:srgbClr val="FFFFFF"/>
              </a:solidFill>
              <a:latin typeface="Microsoft YaHei" panose="020B0503020204020204" charset="-122"/>
            </a:endParaRPr>
          </a:p>
        </p:txBody>
      </p:sp>
      <p:sp>
        <p:nvSpPr>
          <p:cNvPr id="12" name="TextBox 11"/>
          <p:cNvSpPr txBox="1"/>
          <p:nvPr/>
        </p:nvSpPr>
        <p:spPr>
          <a:xfrm>
            <a:off x="4495800" y="1651000"/>
            <a:ext cx="7315200" cy="4525010"/>
          </a:xfrm>
          <a:prstGeom prst="rect">
            <a:avLst/>
          </a:prstGeom>
          <a:noFill/>
        </p:spPr>
        <p:txBody>
          <a:bodyPr wrap="square" lIns="152400" tIns="101600" rIns="152400" bIns="101600">
            <a:spAutoFit/>
          </a:bodyPr>
          <a:lstStyle/>
          <a:p>
            <a:pPr marL="0" indent="0">
              <a:lnSpc>
                <a:spcPct val="130000"/>
              </a:lnSpc>
              <a:buNone/>
            </a:pPr>
            <a:r>
              <a:rPr lang="zh-CN" altLang="en-US" sz="1400" b="1">
                <a:solidFill>
                  <a:srgbClr val="4767F1"/>
                </a:solidFill>
                <a:latin typeface="Microsoft YaHei" panose="020B0503020204020204" charset="-122"/>
                <a:ea typeface="Microsoft YaHei" panose="020B0503020204020204" charset="-122"/>
                <a:cs typeface="Microsoft YaHei" panose="020B0503020204020204" charset="-122"/>
              </a:rPr>
              <a:t>A.</a:t>
            </a:r>
            <a:endParaRPr lang="zh-CN" altLang="en-US" sz="1400" b="1">
              <a:solidFill>
                <a:srgbClr val="4767F1"/>
              </a:solidFill>
              <a:latin typeface="Microsoft YaHei" panose="020B0503020204020204" charset="-122"/>
              <a:ea typeface="Microsoft YaHei" panose="020B0503020204020204" charset="-122"/>
              <a:cs typeface="Microsoft YaHei" panose="020B0503020204020204" charset="-122"/>
            </a:endParaRPr>
          </a:p>
          <a:p>
            <a:pPr marL="0" indent="0">
              <a:lnSpc>
                <a:spcPct val="13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關於比賽規則的任何修訂，將在澳門中小學信息科技創新與實踐比賽網站發佈：
</a:t>
            </a:r>
            <a:r>
              <a:rPr lang="zh-CN" altLang="en-US" sz="1400" b="1">
                <a:solidFill>
                  <a:srgbClr val="FF0000"/>
                </a:solidFill>
                <a:latin typeface="Microsoft YaHei" panose="020B0503020204020204" charset="-122"/>
                <a:ea typeface="Microsoft YaHei" panose="020B0503020204020204" charset="-122"/>
                <a:cs typeface="Microsoft YaHei" panose="020B0503020204020204" charset="-122"/>
              </a:rPr>
              <a:t>https://www.macaucampus.com/competition</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1400"/>
          </a:p>
          <a:p>
            <a:pPr marL="0" indent="0">
              <a:lnSpc>
                <a:spcPct val="130000"/>
              </a:lnSpc>
              <a:buNone/>
            </a:pPr>
            <a:r>
              <a:rPr lang="zh-CN" altLang="en-US" sz="1400" b="1">
                <a:solidFill>
                  <a:srgbClr val="4767F1"/>
                </a:solidFill>
                <a:latin typeface="Microsoft YaHei" panose="020B0503020204020204" charset="-122"/>
                <a:ea typeface="Microsoft YaHei" panose="020B0503020204020204" charset="-122"/>
                <a:cs typeface="Microsoft YaHei" panose="020B0503020204020204" charset="-122"/>
              </a:rPr>
              <a:t>B.</a:t>
            </a:r>
            <a:endParaRPr lang="zh-CN" altLang="en-US" sz="1400" b="1">
              <a:solidFill>
                <a:srgbClr val="4767F1"/>
              </a:solidFill>
              <a:latin typeface="Microsoft YaHei" panose="020B0503020204020204" charset="-122"/>
              <a:ea typeface="Microsoft YaHei" panose="020B0503020204020204" charset="-122"/>
              <a:cs typeface="Microsoft YaHei" panose="020B0503020204020204" charset="-122"/>
            </a:endParaRPr>
          </a:p>
          <a:p>
            <a:pPr marL="0" indent="0">
              <a:lnSpc>
                <a:spcPct val="13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比賽期間未予說明的事項由裁判委員會決定；裁判長有權就特殊情況作特殊修改。</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1400"/>
          </a:p>
          <a:p>
            <a:pPr marL="0" indent="0">
              <a:lnSpc>
                <a:spcPct val="130000"/>
              </a:lnSpc>
              <a:buNone/>
            </a:pPr>
            <a:r>
              <a:rPr lang="zh-CN" altLang="en-US" sz="1400" b="1">
                <a:solidFill>
                  <a:srgbClr val="4767F1"/>
                </a:solidFill>
                <a:latin typeface="Microsoft YaHei" panose="020B0503020204020204" charset="-122"/>
                <a:ea typeface="Microsoft YaHei" panose="020B0503020204020204" charset="-122"/>
                <a:cs typeface="Microsoft YaHei" panose="020B0503020204020204" charset="-122"/>
              </a:rPr>
              <a:t>C.</a:t>
            </a:r>
            <a:endParaRPr lang="zh-CN" altLang="en-US" sz="1400" b="1">
              <a:solidFill>
                <a:srgbClr val="4767F1"/>
              </a:solidFill>
              <a:latin typeface="Microsoft YaHei" panose="020B0503020204020204" charset="-122"/>
              <a:ea typeface="Microsoft YaHei" panose="020B0503020204020204" charset="-122"/>
              <a:cs typeface="Microsoft YaHei" panose="020B0503020204020204" charset="-122"/>
            </a:endParaRPr>
          </a:p>
          <a:p>
            <a:pPr marL="0" indent="0">
              <a:lnSpc>
                <a:spcPct val="13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所有任務以不犯規的最終狀態進行評分；破壞任務將直接結束本局並計算已得分數。</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1400"/>
          </a:p>
          <a:p>
            <a:pPr marL="0" indent="0">
              <a:lnSpc>
                <a:spcPct val="130000"/>
              </a:lnSpc>
              <a:buNone/>
            </a:pPr>
            <a:r>
              <a:rPr lang="zh-CN" altLang="en-US" sz="1400" b="1">
                <a:solidFill>
                  <a:srgbClr val="4767F1"/>
                </a:solidFill>
                <a:latin typeface="Microsoft YaHei" panose="020B0503020204020204" charset="-122"/>
                <a:ea typeface="Microsoft YaHei" panose="020B0503020204020204" charset="-122"/>
                <a:cs typeface="Microsoft YaHei" panose="020B0503020204020204" charset="-122"/>
              </a:rPr>
              <a:t>D.</a:t>
            </a:r>
            <a:endParaRPr lang="zh-CN" altLang="en-US" sz="1400" b="1">
              <a:solidFill>
                <a:srgbClr val="4767F1"/>
              </a:solidFill>
              <a:latin typeface="Microsoft YaHei" panose="020B0503020204020204" charset="-122"/>
              <a:ea typeface="Microsoft YaHei" panose="020B0503020204020204" charset="-122"/>
              <a:cs typeface="Microsoft YaHei" panose="020B0503020204020204" charset="-122"/>
            </a:endParaRPr>
          </a:p>
          <a:p>
            <a:pPr marL="0" indent="0">
              <a:lnSpc>
                <a:spcPct val="13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裁判擁有最終裁定權，不複查比賽錄影。關於裁判的問題需由隊長在兩場比賽之間向裁判長提出。</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a:p>
            <a:pPr>
              <a:lnSpc>
                <a:spcPct val="80000"/>
              </a:lnSpc>
            </a:pPr>
            <a:endParaRPr sz="1400"/>
          </a:p>
          <a:p>
            <a:pPr marL="0" indent="0">
              <a:lnSpc>
                <a:spcPct val="130000"/>
              </a:lnSpc>
              <a:buNone/>
            </a:pPr>
            <a:r>
              <a:rPr lang="zh-CN" altLang="en-US" sz="1400" b="1">
                <a:solidFill>
                  <a:srgbClr val="4767F1"/>
                </a:solidFill>
                <a:latin typeface="Microsoft YaHei" panose="020B0503020204020204" charset="-122"/>
                <a:ea typeface="Microsoft YaHei" panose="020B0503020204020204" charset="-122"/>
                <a:cs typeface="Microsoft YaHei" panose="020B0503020204020204" charset="-122"/>
              </a:rPr>
              <a:t>E.</a:t>
            </a:r>
            <a:endParaRPr lang="zh-CN" altLang="en-US" sz="1400" b="1">
              <a:solidFill>
                <a:srgbClr val="4767F1"/>
              </a:solidFill>
              <a:latin typeface="Microsoft YaHei" panose="020B0503020204020204" charset="-122"/>
              <a:ea typeface="Microsoft YaHei" panose="020B0503020204020204" charset="-122"/>
              <a:cs typeface="Microsoft YaHei" panose="020B0503020204020204" charset="-122"/>
            </a:endParaRPr>
          </a:p>
          <a:p>
            <a:pPr marL="0" indent="0">
              <a:lnSpc>
                <a:spcPct val="130000"/>
              </a:lnSpc>
              <a:buNone/>
            </a:pPr>
            <a:r>
              <a:rPr lang="zh-CN" altLang="en-US" sz="1400" b="0">
                <a:solidFill>
                  <a:srgbClr val="1E293B"/>
                </a:solidFill>
                <a:latin typeface="Microsoft YaHei" panose="020B0503020204020204" charset="-122"/>
                <a:ea typeface="Microsoft YaHei" panose="020B0503020204020204" charset="-122"/>
                <a:cs typeface="Microsoft YaHei" panose="020B0503020204020204" charset="-122"/>
              </a:rPr>
              <a:t>隊員在賽場內不得協助其他隊伍（包括編程、維修、組裝）；對裁判不禮貌第一次扣20%分，第二次取消資格。</a:t>
            </a:r>
            <a:endParaRPr lang="zh-CN" altLang="en-US" sz="1400" b="0">
              <a:solidFill>
                <a:srgbClr val="1E293B"/>
              </a:solidFill>
              <a:latin typeface="Microsoft YaHei" panose="020B0503020204020204" charset="-122"/>
              <a:ea typeface="Microsoft YaHei" panose="020B0503020204020204" charset="-122"/>
              <a:cs typeface="Microsoft YaHei" panose="020B050302020402020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235" y="179070"/>
            <a:ext cx="7611745" cy="370840"/>
          </a:xfrm>
          <a:prstGeom prst="rect">
            <a:avLst/>
          </a:prstGeom>
          <a:noFill/>
        </p:spPr>
        <p:txBody>
          <a:bodyPr wrap="none">
            <a:spAutoFit/>
          </a:bodyPr>
          <a:lstStyle/>
          <a:p>
            <a:r>
              <a:rPr lang="zh-CN" altLang="en-US" sz="1400" b="1">
                <a:solidFill>
                  <a:srgbClr val="3658E9"/>
                </a:solidFill>
                <a:latin typeface="Microsoft YaHei" panose="020B0503020204020204" charset="-122"/>
                <a:ea typeface="Microsoft YaHei" panose="020B0503020204020204" charset="-122"/>
                <a:cs typeface="Microsoft YaHei" panose="020B0503020204020204" charset="-122"/>
              </a:rPr>
              <a:t>2025-2026學年澳門中小學信息技術創新與實踐比賽——快叮島AI領袖編程競賽——賽規介紹</a:t>
            </a:r>
            <a:endParaRPr lang="zh-CN" altLang="en-US" sz="1400" b="1">
              <a:solidFill>
                <a:srgbClr val="3658E9"/>
              </a:solidFill>
              <a:latin typeface="Microsoft YaHei" panose="020B0503020204020204" charset="-122"/>
              <a:ea typeface="Microsoft YaHei" panose="020B0503020204020204" charset="-122"/>
              <a:cs typeface="Microsoft YaHei" panose="020B0503020204020204" charset="-122"/>
            </a:endParaRPr>
          </a:p>
        </p:txBody>
      </p:sp>
      <p:sp>
        <p:nvSpPr>
          <p:cNvPr id="3" name="Rectangle 2"/>
          <p:cNvSpPr/>
          <p:nvPr/>
        </p:nvSpPr>
        <p:spPr>
          <a:xfrm>
            <a:off x="0" y="685800"/>
            <a:ext cx="12192000" cy="457200"/>
          </a:xfrm>
          <a:prstGeom prst="rect">
            <a:avLst/>
          </a:prstGeom>
          <a:solidFill>
            <a:srgbClr val="4767F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457200" y="688975"/>
            <a:ext cx="3308985" cy="450850"/>
          </a:xfrm>
          <a:prstGeom prst="rect">
            <a:avLst/>
          </a:prstGeom>
          <a:noFill/>
        </p:spPr>
        <p:txBody>
          <a:bodyPr wrap="none" anchor="ctr">
            <a:spAutoFit/>
          </a:bodyPr>
          <a:lstStyle/>
          <a:p>
            <a:r>
              <a:rPr lang="zh-CN" sz="1800" b="1">
                <a:solidFill>
                  <a:srgbClr val="FFFFFF"/>
                </a:solidFill>
                <a:latin typeface="Microsoft YaHei" panose="020B0503020204020204" charset="-122"/>
              </a:rPr>
              <a:t>快叮島編程競賽</a:t>
            </a:r>
            <a:r>
              <a:rPr lang="en-US" altLang="zh-CN" sz="1800" b="1">
                <a:solidFill>
                  <a:srgbClr val="FFFFFF"/>
                </a:solidFill>
                <a:latin typeface="Microsoft YaHei" panose="020B0503020204020204" charset="-122"/>
              </a:rPr>
              <a:t> — </a:t>
            </a:r>
            <a:r>
              <a:rPr lang="zh-CN" sz="1800" b="1">
                <a:solidFill>
                  <a:srgbClr val="FFFFFF"/>
                </a:solidFill>
                <a:latin typeface="Microsoft YaHei" panose="020B0503020204020204" charset="-122"/>
              </a:rPr>
              <a:t>微信通訊群</a:t>
            </a:r>
            <a:endParaRPr lang="zh-CN" sz="1800" b="1">
              <a:solidFill>
                <a:srgbClr val="FFFFFF"/>
              </a:solidFill>
              <a:latin typeface="Microsoft YaHei" panose="020B0503020204020204" charset="-122"/>
            </a:endParaRPr>
          </a:p>
        </p:txBody>
      </p:sp>
      <p:sp>
        <p:nvSpPr>
          <p:cNvPr id="9" name="Rectangle 8"/>
          <p:cNvSpPr/>
          <p:nvPr/>
        </p:nvSpPr>
        <p:spPr>
          <a:xfrm>
            <a:off x="1293431" y="1457325"/>
            <a:ext cx="5414645" cy="5029200"/>
          </a:xfrm>
          <a:prstGeom prst="rect">
            <a:avLst/>
          </a:prstGeom>
          <a:solidFill>
            <a:srgbClr val="F0F4FF"/>
          </a:solidFill>
          <a:ln w="9525">
            <a:solidFill>
              <a:srgbClr val="D0D5DD"/>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pic>
        <p:nvPicPr>
          <p:cNvPr id="13" name="图片 12" descr="學界賽事溝通群 (1)"/>
          <p:cNvPicPr>
            <a:picLocks noChangeAspect="1"/>
          </p:cNvPicPr>
          <p:nvPr/>
        </p:nvPicPr>
        <p:blipFill>
          <a:blip r:embed="rId1"/>
          <a:stretch>
            <a:fillRect/>
          </a:stretch>
        </p:blipFill>
        <p:spPr>
          <a:xfrm>
            <a:off x="1624901" y="1590675"/>
            <a:ext cx="4762500" cy="4762500"/>
          </a:xfrm>
          <a:prstGeom prst="rect">
            <a:avLst/>
          </a:prstGeom>
        </p:spPr>
      </p:pic>
      <p:sp>
        <p:nvSpPr>
          <p:cNvPr id="5" name="文本框 4"/>
          <p:cNvSpPr txBox="1"/>
          <p:nvPr userDrawn="1"/>
        </p:nvSpPr>
        <p:spPr>
          <a:xfrm>
            <a:off x="8033329" y="2688015"/>
            <a:ext cx="3398036" cy="3139204"/>
          </a:xfrm>
          <a:prstGeom prst="rect">
            <a:avLst/>
          </a:prstGeom>
        </p:spPr>
        <p:txBody>
          <a:bodyPr wrap="square" rtlCol="0">
            <a:noAutofit/>
          </a:bodyPr>
          <a:p>
            <a:pPr>
              <a:lnSpc>
                <a:spcPct val="200000"/>
              </a:lnSpc>
            </a:pPr>
            <a:r>
              <a:rPr lang="zh-CN" altLang="en-US" sz="2400"/>
              <a:t>賽事</a:t>
            </a:r>
            <a:r>
              <a:rPr lang="zh-CN" altLang="en-US" sz="2400">
                <a:cs typeface="Arial" panose="020B0604020202020204" pitchFamily="34" charset="0"/>
              </a:rPr>
              <a:t>咨詢聯系方式</a:t>
            </a:r>
            <a:r>
              <a:rPr lang="zh-CN" altLang="en-US" sz="2400">
                <a:solidFill>
                  <a:schemeClr val="tx1"/>
                </a:solidFill>
                <a:latin typeface="Arial" panose="020B0604020202020204" pitchFamily="34" charset="0"/>
                <a:ea typeface="Microsoft YaHei" panose="020B0503020204020204" charset="-122"/>
                <a:cs typeface="Arial" panose="020B0604020202020204" pitchFamily="34" charset="0"/>
              </a:rPr>
              <a:t> ：</a:t>
            </a:r>
            <a:endParaRPr lang="zh-CN" altLang="en-US" sz="2400">
              <a:cs typeface="Arial" panose="020B0604020202020204" pitchFamily="34" charset="0"/>
            </a:endParaRPr>
          </a:p>
          <a:p>
            <a:pPr>
              <a:lnSpc>
                <a:spcPct val="200000"/>
              </a:lnSpc>
            </a:pPr>
            <a:r>
              <a:rPr lang="zh-CN" altLang="en-US" sz="2400">
                <a:cs typeface="Arial" panose="020B0604020202020204" pitchFamily="34" charset="0"/>
              </a:rPr>
              <a:t>周岸輪：6827 4100</a:t>
            </a:r>
            <a:endParaRPr lang="zh-CN" altLang="en-US" sz="2400">
              <a:cs typeface="Arial" panose="020B0604020202020204" pitchFamily="34" charset="0"/>
            </a:endParaRPr>
          </a:p>
          <a:p>
            <a:pPr>
              <a:lnSpc>
                <a:spcPct val="200000"/>
              </a:lnSpc>
            </a:pPr>
            <a:r>
              <a:rPr lang="zh-CN" altLang="en-US" sz="2400">
                <a:cs typeface="Arial" panose="020B0604020202020204" pitchFamily="34" charset="0"/>
              </a:rPr>
              <a:t>余浩華：6557 2702</a:t>
            </a:r>
            <a:endParaRPr lang="zh-CN" altLang="en-US" sz="2400">
              <a:cs typeface="Arial" panose="020B0604020202020204" pitchFamily="34" charset="0"/>
            </a:endParaRPr>
          </a:p>
          <a:p>
            <a:pPr>
              <a:lnSpc>
                <a:spcPct val="200000"/>
              </a:lnSpc>
            </a:pPr>
            <a:r>
              <a:rPr lang="zh-CN" altLang="en-US" sz="2400">
                <a:cs typeface="Arial" panose="020B0604020202020204" pitchFamily="34" charset="0"/>
              </a:rPr>
              <a:t>任明君：6520 9278</a:t>
            </a:r>
            <a:endParaRPr lang="zh-CN" altLang="en-US" sz="2400">
              <a:cs typeface="Arial" panose="020B0604020202020204" pitchFamily="34" charset="0"/>
            </a:endParaRPr>
          </a:p>
          <a:p>
            <a:pPr>
              <a:lnSpc>
                <a:spcPct val="200000"/>
              </a:lnSpc>
            </a:pPr>
            <a:endParaRPr lang="zh-CN" altLang="en-US" sz="2400">
              <a:cs typeface="Arial" panose="020B0604020202020204" pitchFamily="34" charset="0"/>
            </a:endParaRPr>
          </a:p>
          <a:p>
            <a:pPr>
              <a:lnSpc>
                <a:spcPct val="200000"/>
              </a:lnSpc>
            </a:pPr>
            <a:endParaRPr lang="zh-CN" altLang="en-US" sz="24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0" name="矩形 5"/>
          <p:cNvSpPr/>
          <p:nvPr/>
        </p:nvSpPr>
        <p:spPr>
          <a:xfrm>
            <a:off x="1" y="1"/>
            <a:ext cx="12192000" cy="6858000"/>
          </a:xfrm>
          <a:prstGeom prst="rect">
            <a:avLst/>
          </a:prstGeom>
          <a:solidFill>
            <a:srgbClr val="0080F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charset="-122"/>
              <a:ea typeface="Microsoft YaHei" panose="020B0503020204020204" charset="-122"/>
            </a:endParaRPr>
          </a:p>
        </p:txBody>
      </p:sp>
      <p:pic>
        <p:nvPicPr>
          <p:cNvPr id="1401" name="图片 9"/>
          <p:cNvPicPr>
            <a:picLocks noChangeAspect="1"/>
          </p:cNvPicPr>
          <p:nvPr>
            <p:custDataLst>
              <p:tags r:id="rId1"/>
            </p:custDataLst>
          </p:nvPr>
        </p:nvPicPr>
        <p:blipFill>
          <a:blip r:embed="rId2">
            <a:alphaModFix amt="38000"/>
          </a:blip>
          <a:stretch>
            <a:fillRect/>
          </a:stretch>
        </p:blipFill>
        <p:spPr>
          <a:xfrm>
            <a:off x="-651922" y="-1069975"/>
            <a:ext cx="13495845" cy="8997950"/>
          </a:xfrm>
          <a:prstGeom prst="rect">
            <a:avLst/>
          </a:prstGeom>
        </p:spPr>
      </p:pic>
      <p:sp>
        <p:nvSpPr>
          <p:cNvPr id="1402" name="文本框 5"/>
          <p:cNvSpPr txBox="1"/>
          <p:nvPr/>
        </p:nvSpPr>
        <p:spPr>
          <a:xfrm>
            <a:off x="1498600" y="1776095"/>
            <a:ext cx="9786620" cy="2291080"/>
          </a:xfrm>
          <a:prstGeom prst="rect">
            <a:avLst/>
          </a:prstGeom>
          <a:noFill/>
        </p:spPr>
        <p:txBody>
          <a:bodyPr wrap="square" rtlCol="0">
            <a:spAutoFit/>
          </a:bodyPr>
          <a:lstStyle/>
          <a:p>
            <a:pPr algn="l"/>
            <a:r>
              <a:rPr lang="zh-CN" sz="6600" b="1">
                <a:solidFill>
                  <a:schemeClr val="bg1">
                    <a:alpha val="100000"/>
                  </a:schemeClr>
                </a:solidFill>
                <a:latin typeface="Microsoft YaHei" panose="020B0503020204020204" charset="-122"/>
                <a:ea typeface="Microsoft YaHei" panose="020B0503020204020204" charset="-122"/>
              </a:rPr>
              <a:t>感謝聆聽</a:t>
            </a:r>
            <a:endParaRPr lang="zh-CN" sz="6600" b="1">
              <a:solidFill>
                <a:schemeClr val="bg1">
                  <a:alpha val="100000"/>
                </a:schemeClr>
              </a:solidFill>
              <a:latin typeface="Microsoft YaHei" panose="020B0503020204020204" charset="-122"/>
              <a:ea typeface="Microsoft YaHei" panose="020B0503020204020204" charset="-122"/>
            </a:endParaRPr>
          </a:p>
          <a:p>
            <a:pPr algn="l"/>
            <a:endParaRPr lang="zh-CN" altLang="en-US" sz="4400" b="1">
              <a:solidFill>
                <a:schemeClr val="bg1">
                  <a:alpha val="100000"/>
                </a:schemeClr>
              </a:solidFill>
              <a:latin typeface="Microsoft YaHei" panose="020B0503020204020204" charset="-122"/>
              <a:ea typeface="Microsoft YaHei" panose="020B050302020402020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7"/>
          <p:cNvPicPr>
            <a:picLocks noChangeAspect="1"/>
          </p:cNvPicPr>
          <p:nvPr/>
        </p:nvPicPr>
        <p:blipFill>
          <a:blip r:embed="rId1">
            <a:alphaModFix amt="40000"/>
          </a:blip>
          <a:srcRect l="36347" t="33167" r="15996" b="24624"/>
          <a:stretch>
            <a:fillRect/>
          </a:stretch>
        </p:blipFill>
        <p:spPr>
          <a:xfrm>
            <a:off x="-3113987" y="4718462"/>
            <a:ext cx="6206750" cy="2920477"/>
          </a:xfrm>
          <a:prstGeom prst="rect">
            <a:avLst/>
          </a:prstGeom>
        </p:spPr>
      </p:pic>
      <p:grpSp>
        <p:nvGrpSpPr>
          <p:cNvPr id="35" name="组合 5"/>
          <p:cNvGrpSpPr/>
          <p:nvPr/>
        </p:nvGrpSpPr>
        <p:grpSpPr>
          <a:xfrm>
            <a:off x="1651955" y="1217675"/>
            <a:ext cx="7077570" cy="3281095"/>
            <a:chOff x="1651955" y="943123"/>
            <a:chExt cx="7077570" cy="3281095"/>
          </a:xfrm>
        </p:grpSpPr>
        <p:sp>
          <p:nvSpPr>
            <p:cNvPr id="36" name="文本框 6"/>
            <p:cNvSpPr txBox="1"/>
            <p:nvPr/>
          </p:nvSpPr>
          <p:spPr>
            <a:xfrm>
              <a:off x="1651955" y="943123"/>
              <a:ext cx="2395112" cy="2491740"/>
            </a:xfrm>
            <a:prstGeom prst="rect">
              <a:avLst/>
            </a:prstGeom>
            <a:noFill/>
          </p:spPr>
          <p:txBody>
            <a:bodyPr wrap="square" rtlCol="0">
              <a:spAutoFit/>
            </a:bodyPr>
            <a:lstStyle/>
            <a:p>
              <a:pPr marL="0" lvl="0" algn="l" defTabSz="914400">
                <a:lnSpc>
                  <a:spcPct val="130000"/>
                </a:lnSpc>
                <a:defRPr sz="1800">
                  <a:solidFill>
                    <a:schemeClr val="tx1">
                      <a:alpha val="100000"/>
                    </a:schemeClr>
                  </a:solidFill>
                  <a:latin typeface="Arial" panose="020B0604020202020204"/>
                  <a:ea typeface="Microsoft YaHei" panose="020B0503020204020204" charset="-122"/>
                </a:defRPr>
              </a:pPr>
              <a:r>
                <a:rPr lang="en-US" altLang="zh-CN" sz="12000" b="1" i="0" u="none" strike="noStrike" dirty="0">
                  <a:gradFill>
                    <a:gsLst>
                      <a:gs pos="27000">
                        <a:schemeClr val="bg1">
                          <a:alpha val="0"/>
                        </a:schemeClr>
                      </a:gs>
                      <a:gs pos="68000">
                        <a:schemeClr val="bg1"/>
                      </a:gs>
                    </a:gsLst>
                    <a:lin ang="16200000" scaled="0"/>
                  </a:gradFill>
                  <a:latin typeface="Microsoft YaHei" panose="020B0503020204020204" charset="-122"/>
                  <a:ea typeface="Microsoft YaHei" panose="020B0503020204020204" charset="-122"/>
                  <a:cs typeface="腾讯体 W7" panose="020C08030202040F0204" charset="-122"/>
                </a:rPr>
                <a:t>01</a:t>
              </a:r>
              <a:endParaRPr sz="12000" dirty="0">
                <a:gradFill>
                  <a:gsLst>
                    <a:gs pos="27000">
                      <a:schemeClr val="bg1">
                        <a:alpha val="0"/>
                      </a:schemeClr>
                    </a:gs>
                    <a:gs pos="68000">
                      <a:schemeClr val="bg1"/>
                    </a:gs>
                  </a:gsLst>
                  <a:lin ang="16200000" scaled="0"/>
                </a:gradFill>
                <a:latin typeface="Microsoft YaHei" panose="020B0503020204020204" charset="-122"/>
                <a:ea typeface="Microsoft YaHei" panose="020B0503020204020204" charset="-122"/>
              </a:endParaRPr>
            </a:p>
          </p:txBody>
        </p:sp>
        <p:sp>
          <p:nvSpPr>
            <p:cNvPr id="37" name="内容占位符 2"/>
            <p:cNvSpPr txBox="1"/>
            <p:nvPr/>
          </p:nvSpPr>
          <p:spPr>
            <a:xfrm>
              <a:off x="1651956" y="2511319"/>
              <a:ext cx="7000978" cy="97694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buFont typeface="Arial" panose="020B0604020202020204" pitchFamily="34" charset="0"/>
                <a:buNone/>
              </a:pPr>
              <a:r>
                <a:rPr lang="zh-CN" altLang="en-US" sz="4800" b="1" dirty="0">
                  <a:solidFill>
                    <a:schemeClr val="bg1">
                      <a:alpha val="100000"/>
                    </a:schemeClr>
                  </a:solidFill>
                  <a:latin typeface="Microsoft YaHei" panose="020B0503020204020204" charset="-122"/>
                  <a:ea typeface="Microsoft YaHei" panose="020B0503020204020204" charset="-122"/>
                  <a:cs typeface="+mn-cs"/>
                </a:rPr>
                <a:t>騰訊扣叮介紹</a:t>
              </a:r>
              <a:endParaRPr lang="zh-CN" altLang="en-US" sz="4800" b="1" dirty="0">
                <a:solidFill>
                  <a:schemeClr val="bg1">
                    <a:alpha val="100000"/>
                  </a:schemeClr>
                </a:solidFill>
                <a:latin typeface="Microsoft YaHei" panose="020B0503020204020204" charset="-122"/>
                <a:ea typeface="Microsoft YaHei" panose="020B0503020204020204" charset="-122"/>
                <a:cs typeface="+mn-cs"/>
              </a:endParaRPr>
            </a:p>
          </p:txBody>
        </p:sp>
        <p:sp>
          <p:nvSpPr>
            <p:cNvPr id="38" name="内容占位符 2"/>
            <p:cNvSpPr txBox="1"/>
            <p:nvPr/>
          </p:nvSpPr>
          <p:spPr>
            <a:xfrm>
              <a:off x="1651955" y="3420533"/>
              <a:ext cx="7077570" cy="80368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endParaRPr lang="zh-CN" altLang="en-US" dirty="0">
                <a:solidFill>
                  <a:schemeClr val="bg1">
                    <a:alpha val="44000"/>
                  </a:schemeClr>
                </a:solidFill>
                <a:latin typeface="Microsoft YaHei" panose="020B0503020204020204" charset="-122"/>
                <a:ea typeface="Microsoft YaHei" panose="020B0503020204020204" charset="-122"/>
                <a:cs typeface="+mn-cs"/>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文本框 8"/>
          <p:cNvSpPr txBox="1"/>
          <p:nvPr/>
        </p:nvSpPr>
        <p:spPr>
          <a:xfrm>
            <a:off x="322076" y="184406"/>
            <a:ext cx="1746250" cy="370840"/>
          </a:xfrm>
          <a:prstGeom prst="rect">
            <a:avLst/>
          </a:prstGeom>
          <a:noFill/>
        </p:spPr>
        <p:txBody>
          <a:bodyPr wrap="square" rtlCol="0">
            <a:spAutoFit/>
          </a:bodyPr>
          <a:lstStyle/>
          <a:p>
            <a:r>
              <a:rPr lang="zh-CN" sz="1400" b="1" spc="300" dirty="0">
                <a:solidFill>
                  <a:srgbClr val="4767F1">
                    <a:alpha val="100000"/>
                  </a:srgbClr>
                </a:solidFill>
                <a:latin typeface="Microsoft YaHei" panose="020B0503020204020204" charset="-122"/>
                <a:ea typeface="Microsoft YaHei" panose="020B0503020204020204" charset="-122"/>
              </a:rPr>
              <a:t>關於</a:t>
            </a:r>
            <a:r>
              <a:rPr lang="zh-CN" sz="1400" b="1" spc="300" dirty="0">
                <a:solidFill>
                  <a:srgbClr val="4767F1">
                    <a:alpha val="100000"/>
                  </a:srgbClr>
                </a:solidFill>
                <a:latin typeface="Microsoft YaHei" panose="020B0503020204020204" charset="-122"/>
                <a:ea typeface="Microsoft YaHei" panose="020B0503020204020204" charset="-122"/>
                <a:cs typeface="Arial" panose="020B0604020202020204" pitchFamily="34" charset="0"/>
              </a:rPr>
              <a:t>騰訊扣叮</a:t>
            </a:r>
            <a:endParaRPr lang="zh-CN">
              <a:latin typeface="Microsoft YaHei" panose="020B0503020204020204" charset="-122"/>
              <a:ea typeface="Microsoft YaHei" panose="020B0503020204020204" charset="-122"/>
              <a:cs typeface="Arial" panose="020B0604020202020204" pitchFamily="34" charset="0"/>
            </a:endParaRPr>
          </a:p>
        </p:txBody>
      </p:sp>
      <p:sp>
        <p:nvSpPr>
          <p:cNvPr id="46" name="文本框 6"/>
          <p:cNvSpPr txBox="1"/>
          <p:nvPr/>
        </p:nvSpPr>
        <p:spPr>
          <a:xfrm>
            <a:off x="407753" y="2429831"/>
            <a:ext cx="6185832" cy="163639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609600" algn="l" defTabSz="914400" rtl="0" eaLnBrk="1" latinLnBrk="0" hangingPunct="1">
              <a:defRPr sz="1800" kern="1200">
                <a:solidFill>
                  <a:schemeClr val="tx1"/>
                </a:solidFill>
                <a:latin typeface="+mn-lt"/>
                <a:ea typeface="+mn-ea"/>
                <a:cs typeface="+mn-cs"/>
              </a:defRPr>
            </a:lvl2pPr>
            <a:lvl3pPr marL="1219200" algn="l" defTabSz="914400" rtl="0" eaLnBrk="1" latinLnBrk="0" hangingPunct="1">
              <a:defRPr sz="1800" kern="1200">
                <a:solidFill>
                  <a:schemeClr val="tx1"/>
                </a:solidFill>
                <a:latin typeface="+mn-lt"/>
                <a:ea typeface="+mn-ea"/>
                <a:cs typeface="+mn-cs"/>
              </a:defRPr>
            </a:lvl3pPr>
            <a:lvl4pPr marL="1828800" algn="l" defTabSz="914400" rtl="0" eaLnBrk="1" latinLnBrk="0" hangingPunct="1">
              <a:defRPr sz="1800" kern="1200">
                <a:solidFill>
                  <a:schemeClr val="tx1"/>
                </a:solidFill>
                <a:latin typeface="+mn-lt"/>
                <a:ea typeface="+mn-ea"/>
                <a:cs typeface="+mn-cs"/>
              </a:defRPr>
            </a:lvl4pPr>
            <a:lvl5pPr marL="2438400" algn="l" defTabSz="914400" rtl="0" eaLnBrk="1" latinLnBrk="0" hangingPunct="1">
              <a:defRPr sz="1800" kern="1200">
                <a:solidFill>
                  <a:schemeClr val="tx1"/>
                </a:solidFill>
                <a:latin typeface="+mn-lt"/>
                <a:ea typeface="+mn-ea"/>
                <a:cs typeface="+mn-cs"/>
              </a:defRPr>
            </a:lvl5pPr>
            <a:lvl6pPr marL="3048000" algn="l" defTabSz="914400" rtl="0" eaLnBrk="1" latinLnBrk="0" hangingPunct="1">
              <a:defRPr sz="1800" kern="1200">
                <a:solidFill>
                  <a:schemeClr val="tx1"/>
                </a:solidFill>
                <a:latin typeface="+mn-lt"/>
                <a:ea typeface="+mn-ea"/>
                <a:cs typeface="+mn-cs"/>
              </a:defRPr>
            </a:lvl6pPr>
            <a:lvl7pPr marL="3657600" algn="l" defTabSz="914400" rtl="0" eaLnBrk="1" latinLnBrk="0" hangingPunct="1">
              <a:defRPr sz="1800" kern="1200">
                <a:solidFill>
                  <a:schemeClr val="tx1"/>
                </a:solidFill>
                <a:latin typeface="+mn-lt"/>
                <a:ea typeface="+mn-ea"/>
                <a:cs typeface="+mn-cs"/>
              </a:defRPr>
            </a:lvl7pPr>
            <a:lvl8pPr marL="4267200" algn="l" defTabSz="914400" rtl="0" eaLnBrk="1" latinLnBrk="0" hangingPunct="1">
              <a:defRPr sz="1800" kern="1200">
                <a:solidFill>
                  <a:schemeClr val="tx1"/>
                </a:solidFill>
                <a:latin typeface="+mn-lt"/>
                <a:ea typeface="+mn-ea"/>
                <a:cs typeface="+mn-cs"/>
              </a:defRPr>
            </a:lvl8pPr>
            <a:lvl9pPr marL="4876800" algn="l" defTabSz="914400" rtl="0" eaLnBrk="1" latinLnBrk="0" hangingPunct="1">
              <a:defRPr sz="1800" kern="1200">
                <a:solidFill>
                  <a:schemeClr val="tx1"/>
                </a:solidFill>
                <a:latin typeface="+mn-lt"/>
                <a:ea typeface="+mn-ea"/>
                <a:cs typeface="+mn-cs"/>
              </a:defRPr>
            </a:lvl9pPr>
          </a:lstStyle>
          <a:p>
            <a:pPr lvl="0" algn="just">
              <a:lnSpc>
                <a:spcPct val="150000"/>
              </a:lnSpc>
              <a:defRPr/>
            </a:pPr>
            <a:r>
              <a:rPr lang="zh-CN" altLang="en-US" sz="1335" dirty="0">
                <a:solidFill>
                  <a:schemeClr val="tx1"/>
                </a:solidFill>
                <a:latin typeface="Microsoft YaHei" panose="020B0503020204020204" charset="-122"/>
                <a:ea typeface="Microsoft YaHei" panose="020B0503020204020204" charset="-122"/>
                <a:cs typeface="Microsoft YaHei" panose="020B0503020204020204" charset="-122"/>
              </a:rPr>
              <a:t>騰訊扣叮是</a:t>
            </a:r>
            <a:r>
              <a:rPr lang="zh-CN" altLang="en-US" sz="1335" b="1" dirty="0">
                <a:solidFill>
                  <a:srgbClr val="4767F1"/>
                </a:solidFill>
                <a:latin typeface="Microsoft YaHei" panose="020B0503020204020204" charset="-122"/>
                <a:ea typeface="Microsoft YaHei" panose="020B0503020204020204" charset="-122"/>
                <a:cs typeface="Microsoft YaHei" panose="020B0503020204020204" charset="-122"/>
              </a:rPr>
              <a:t>騰訊自研的國產青少年人工智能教育平台</a:t>
            </a:r>
            <a:r>
              <a:rPr lang="zh-CN" altLang="en-US" sz="1335" dirty="0">
                <a:solidFill>
                  <a:schemeClr val="tx1"/>
                </a:solidFill>
                <a:latin typeface="Microsoft YaHei" panose="020B0503020204020204" charset="-122"/>
                <a:ea typeface="Microsoft YaHei" panose="020B0503020204020204" charset="-122"/>
                <a:cs typeface="Microsoft YaHei" panose="020B0503020204020204" charset="-122"/>
              </a:rPr>
              <a:t>，依託騰訊強大的人工智能、雲計算、互聯網技術積累，面向</a:t>
            </a:r>
            <a:r>
              <a:rPr lang="en-US" altLang="zh-CN" sz="1335" b="1" dirty="0">
                <a:solidFill>
                  <a:srgbClr val="4767F1"/>
                </a:solidFill>
                <a:latin typeface="Microsoft YaHei" panose="020B0503020204020204" charset="-122"/>
                <a:ea typeface="Microsoft YaHei" panose="020B0503020204020204" charset="-122"/>
                <a:cs typeface="Microsoft YaHei" panose="020B0503020204020204" charset="-122"/>
              </a:rPr>
              <a:t>6-18</a:t>
            </a:r>
            <a:r>
              <a:rPr lang="zh-CN" altLang="en-US" sz="1335" b="1" dirty="0">
                <a:solidFill>
                  <a:srgbClr val="4767F1"/>
                </a:solidFill>
                <a:latin typeface="Microsoft YaHei" panose="020B0503020204020204" charset="-122"/>
                <a:ea typeface="Microsoft YaHei" panose="020B0503020204020204" charset="-122"/>
                <a:cs typeface="Microsoft YaHei" panose="020B0503020204020204" charset="-122"/>
              </a:rPr>
              <a:t>歲青少年</a:t>
            </a:r>
            <a:r>
              <a:rPr lang="zh-CN" altLang="en-US" sz="1335" dirty="0">
                <a:solidFill>
                  <a:schemeClr val="tx1"/>
                </a:solidFill>
                <a:latin typeface="Microsoft YaHei" panose="020B0503020204020204" charset="-122"/>
                <a:ea typeface="Microsoft YaHei" panose="020B0503020204020204" charset="-122"/>
                <a:cs typeface="Microsoft YaHei" panose="020B0503020204020204" charset="-122"/>
              </a:rPr>
              <a:t>，提供操作簡單的</a:t>
            </a:r>
            <a:r>
              <a:rPr lang="zh-CN" altLang="en-US" sz="1335" b="1" dirty="0">
                <a:solidFill>
                  <a:srgbClr val="4767F1"/>
                </a:solidFill>
                <a:latin typeface="Microsoft YaHei" panose="020B0503020204020204" charset="-122"/>
                <a:ea typeface="Microsoft YaHei" panose="020B0503020204020204" charset="-122"/>
                <a:cs typeface="Microsoft YaHei" panose="020B0503020204020204" charset="-122"/>
              </a:rPr>
              <a:t>人工智能</a:t>
            </a:r>
            <a:r>
              <a:rPr lang="zh-CN" altLang="en-US" sz="1335" b="1" dirty="0">
                <a:solidFill>
                  <a:srgbClr val="4767F1"/>
                </a:solidFill>
                <a:latin typeface="Microsoft YaHei" panose="020B0503020204020204" charset="-122"/>
                <a:ea typeface="Microsoft YaHei" panose="020B0503020204020204" charset="-122"/>
                <a:cs typeface="Microsoft YaHei" panose="020B0503020204020204" charset="-122"/>
              </a:rPr>
              <a:t>學習平台、精品課程內容及高含金量的競賽服務</a:t>
            </a:r>
            <a:r>
              <a:rPr lang="zh-CN" altLang="en-US" sz="1335" b="1" dirty="0">
                <a:solidFill>
                  <a:schemeClr val="tx1"/>
                </a:solidFill>
                <a:latin typeface="Microsoft YaHei" panose="020B0503020204020204" charset="-122"/>
                <a:ea typeface="Microsoft YaHei" panose="020B0503020204020204" charset="-122"/>
                <a:cs typeface="Microsoft YaHei" panose="020B0503020204020204" charset="-122"/>
              </a:rPr>
              <a:t>。</a:t>
            </a:r>
            <a:r>
              <a:rPr lang="zh-CN" altLang="en-US" sz="1335" dirty="0">
                <a:solidFill>
                  <a:schemeClr val="tx1"/>
                </a:solidFill>
                <a:latin typeface="Microsoft YaHei" panose="020B0503020204020204" charset="-122"/>
                <a:ea typeface="Microsoft YaHei" panose="020B0503020204020204" charset="-122"/>
                <a:cs typeface="Microsoft YaHei" panose="020B0503020204020204" charset="-122"/>
              </a:rPr>
              <a:t> 騰訊扣叮致力為學生提供生動有趣的人工智能教學體驗，讓人工智能學習更簡單，全面激發學生學習人工智能的主動性，鍛煉學生面向未來的思維方式，培養優秀的人工智能人才。</a:t>
            </a:r>
            <a:endParaRPr lang="zh-CN" altLang="en-US" sz="1335" dirty="0">
              <a:solidFill>
                <a:schemeClr val="tx1"/>
              </a:solidFill>
              <a:latin typeface="Microsoft YaHei" panose="020B0503020204020204" charset="-122"/>
              <a:ea typeface="Microsoft YaHei" panose="020B0503020204020204" charset="-122"/>
              <a:cs typeface="Microsoft YaHei" panose="020B0503020204020204" charset="-122"/>
            </a:endParaRPr>
          </a:p>
        </p:txBody>
      </p:sp>
      <p:sp>
        <p:nvSpPr>
          <p:cNvPr id="47" name="文本框 41"/>
          <p:cNvSpPr txBox="1"/>
          <p:nvPr/>
        </p:nvSpPr>
        <p:spPr>
          <a:xfrm>
            <a:off x="407753" y="1148268"/>
            <a:ext cx="5394546" cy="811530"/>
          </a:xfrm>
          <a:prstGeom prst="rect">
            <a:avLst/>
          </a:prstGeom>
          <a:noFill/>
        </p:spPr>
        <p:txBody>
          <a:bodyPr wrap="square" rtlCol="0">
            <a:spAutoFit/>
          </a:bodyPr>
          <a:lstStyle/>
          <a:p>
            <a:r>
              <a:rPr kumimoji="1" lang="zh-CN" altLang="en-US" sz="3600" dirty="0">
                <a:solidFill>
                  <a:srgbClr val="4767F1"/>
                </a:solidFill>
                <a:latin typeface="Microsoft YaHei" panose="020B0503020204020204" charset="-122"/>
                <a:ea typeface="Microsoft YaHei" panose="020B0503020204020204" charset="-122"/>
              </a:rPr>
              <a:t>騰訊扣叮業務模組</a:t>
            </a:r>
            <a:endParaRPr kumimoji="1" lang="zh-CN" altLang="en-US" sz="3600" dirty="0">
              <a:solidFill>
                <a:srgbClr val="4767F1"/>
              </a:solidFill>
              <a:latin typeface="Microsoft YaHei" panose="020B0503020204020204" charset="-122"/>
              <a:ea typeface="Microsoft YaHei" panose="020B0503020204020204" charset="-122"/>
            </a:endParaRPr>
          </a:p>
        </p:txBody>
      </p:sp>
      <p:sp>
        <p:nvSpPr>
          <p:cNvPr id="48" name="矩形: 圆角 3"/>
          <p:cNvSpPr/>
          <p:nvPr/>
        </p:nvSpPr>
        <p:spPr>
          <a:xfrm rot="5400000">
            <a:off x="488428" y="2055226"/>
            <a:ext cx="196426" cy="60958"/>
          </a:xfrm>
          <a:prstGeom prst="roundRect">
            <a:avLst>
              <a:gd name="adj" fmla="val 50000"/>
            </a:avLst>
          </a:prstGeom>
          <a:solidFill>
            <a:srgbClr val="FF9933"/>
          </a:solidFill>
          <a:ln w="0">
            <a:noFill/>
          </a:ln>
        </p:spPr>
        <p:txBody>
          <a:bodyPr lIns="0" tIns="0" rIns="0" bIns="0" rtlCol="0" anchor="t">
            <a:noAutofit/>
          </a:bodyPr>
          <a:lstStyle/>
          <a:p>
            <a:pPr algn="l"/>
            <a:endParaRPr lang="zh-CN" altLang="en-US" dirty="0">
              <a:solidFill>
                <a:srgbClr val="FFFFFF"/>
              </a:solidFill>
              <a:latin typeface="Microsoft YaHei" panose="020B0503020204020204" charset="-122"/>
              <a:ea typeface="Microsoft YaHei" panose="020B0503020204020204" charset="-122"/>
            </a:endParaRPr>
          </a:p>
        </p:txBody>
      </p:sp>
      <p:grpSp>
        <p:nvGrpSpPr>
          <p:cNvPr id="49" name="组合 46"/>
          <p:cNvGrpSpPr/>
          <p:nvPr/>
        </p:nvGrpSpPr>
        <p:grpSpPr>
          <a:xfrm>
            <a:off x="7316430" y="1974224"/>
            <a:ext cx="4392897" cy="3854276"/>
            <a:chOff x="4888042" y="1179268"/>
            <a:chExt cx="3950143" cy="3465809"/>
          </a:xfrm>
        </p:grpSpPr>
        <p:sp>
          <p:nvSpPr>
            <p:cNvPr id="50" name="矩形: 圆角 23"/>
            <p:cNvSpPr/>
            <p:nvPr/>
          </p:nvSpPr>
          <p:spPr>
            <a:xfrm>
              <a:off x="7056004" y="2342361"/>
              <a:ext cx="1351333" cy="1351333"/>
            </a:xfrm>
            <a:prstGeom prst="roundRect">
              <a:avLst>
                <a:gd name="adj" fmla="val 15236"/>
              </a:avLst>
            </a:prstGeom>
            <a:blipFill>
              <a:blip r:embed="rId1"/>
              <a:stretch>
                <a:fillRect/>
              </a:stretch>
            </a:blipFill>
            <a:ln w="38100">
              <a:solidFill>
                <a:schemeClr val="bg1"/>
              </a:solidFill>
            </a:ln>
            <a:effectLst>
              <a:outerShdw blurRad="50800" dist="50800" dir="5400000" algn="ctr" rotWithShape="0">
                <a:srgbClr val="0B68FF">
                  <a:alpha val="52000"/>
                </a:srgbClr>
              </a:outerShdw>
            </a:effectLst>
          </p:spPr>
          <p:txBody>
            <a:bodyPr lIns="0" tIns="0" rIns="0" bIns="0" rtlCol="0" anchor="t">
              <a:noAutofit/>
            </a:bodyPr>
            <a:lstStyle/>
            <a:p>
              <a:pPr algn="l"/>
              <a:endParaRPr lang="zh-CN" altLang="en-US" dirty="0">
                <a:solidFill>
                  <a:srgbClr val="FFFFFF"/>
                </a:solidFill>
                <a:latin typeface="Microsoft YaHei" panose="020B0503020204020204" charset="-122"/>
                <a:ea typeface="Microsoft YaHei" panose="020B0503020204020204" charset="-122"/>
              </a:endParaRPr>
            </a:p>
          </p:txBody>
        </p:sp>
        <p:sp>
          <p:nvSpPr>
            <p:cNvPr id="51" name="矩形: 圆角 24"/>
            <p:cNvSpPr/>
            <p:nvPr/>
          </p:nvSpPr>
          <p:spPr>
            <a:xfrm>
              <a:off x="7039699" y="1179268"/>
              <a:ext cx="1027557" cy="1027557"/>
            </a:xfrm>
            <a:prstGeom prst="roundRect">
              <a:avLst>
                <a:gd name="adj" fmla="val 15236"/>
              </a:avLst>
            </a:prstGeom>
            <a:blipFill>
              <a:blip r:embed="rId2"/>
              <a:stretch>
                <a:fillRect/>
              </a:stretch>
            </a:blipFill>
            <a:ln w="25400">
              <a:solidFill>
                <a:schemeClr val="bg1"/>
              </a:solidFill>
            </a:ln>
          </p:spPr>
          <p:txBody>
            <a:bodyPr lIns="0" tIns="0" rIns="0" bIns="0" rtlCol="0" anchor="t">
              <a:noAutofit/>
            </a:bodyPr>
            <a:lstStyle/>
            <a:p>
              <a:pPr algn="l"/>
              <a:endParaRPr lang="zh-CN" altLang="en-US" dirty="0">
                <a:solidFill>
                  <a:srgbClr val="FFFFFF"/>
                </a:solidFill>
                <a:latin typeface="Microsoft YaHei" panose="020B0503020204020204" charset="-122"/>
                <a:ea typeface="Microsoft YaHei" panose="020B0503020204020204" charset="-122"/>
              </a:endParaRPr>
            </a:p>
          </p:txBody>
        </p:sp>
        <p:sp>
          <p:nvSpPr>
            <p:cNvPr id="52" name="矩形: 圆角 34"/>
            <p:cNvSpPr/>
            <p:nvPr/>
          </p:nvSpPr>
          <p:spPr>
            <a:xfrm>
              <a:off x="5909407" y="2959986"/>
              <a:ext cx="1027557" cy="1027557"/>
            </a:xfrm>
            <a:prstGeom prst="roundRect">
              <a:avLst>
                <a:gd name="adj" fmla="val 15236"/>
              </a:avLst>
            </a:prstGeom>
            <a:blipFill>
              <a:blip r:embed="rId3"/>
              <a:stretch>
                <a:fillRect/>
              </a:stretch>
            </a:blipFill>
            <a:ln w="25400">
              <a:solidFill>
                <a:schemeClr val="bg1"/>
              </a:solidFill>
            </a:ln>
          </p:spPr>
          <p:txBody>
            <a:bodyPr lIns="0" tIns="0" rIns="0" bIns="0" rtlCol="0" anchor="t">
              <a:noAutofit/>
            </a:bodyPr>
            <a:lstStyle/>
            <a:p>
              <a:pPr algn="l"/>
              <a:endParaRPr lang="zh-CN" altLang="en-US" dirty="0">
                <a:solidFill>
                  <a:srgbClr val="FFFFFF"/>
                </a:solidFill>
                <a:latin typeface="Microsoft YaHei" panose="020B0503020204020204" charset="-122"/>
                <a:ea typeface="Microsoft YaHei" panose="020B0503020204020204" charset="-122"/>
              </a:endParaRPr>
            </a:p>
          </p:txBody>
        </p:sp>
        <p:sp>
          <p:nvSpPr>
            <p:cNvPr id="53" name="矩形: 圆角 35"/>
            <p:cNvSpPr/>
            <p:nvPr/>
          </p:nvSpPr>
          <p:spPr>
            <a:xfrm>
              <a:off x="7007387" y="3795778"/>
              <a:ext cx="849299" cy="849299"/>
            </a:xfrm>
            <a:prstGeom prst="roundRect">
              <a:avLst>
                <a:gd name="adj" fmla="val 15236"/>
              </a:avLst>
            </a:prstGeom>
            <a:blipFill>
              <a:blip r:embed="rId4"/>
              <a:stretch>
                <a:fillRect/>
              </a:stretch>
            </a:blipFill>
            <a:ln w="25400">
              <a:solidFill>
                <a:schemeClr val="bg1"/>
              </a:solidFill>
            </a:ln>
            <a:effectLst>
              <a:outerShdw blurRad="50800" dist="50800" dir="5400000" algn="ctr" rotWithShape="0">
                <a:srgbClr val="0B68FF">
                  <a:alpha val="32000"/>
                </a:srgbClr>
              </a:outerShdw>
            </a:effectLst>
          </p:spPr>
          <p:txBody>
            <a:bodyPr lIns="0" tIns="0" rIns="0" bIns="0" rtlCol="0" anchor="t">
              <a:noAutofit/>
            </a:bodyPr>
            <a:lstStyle/>
            <a:p>
              <a:pPr algn="l"/>
              <a:endParaRPr lang="zh-CN" altLang="en-US" dirty="0">
                <a:solidFill>
                  <a:srgbClr val="FFFFFF"/>
                </a:solidFill>
                <a:latin typeface="Microsoft YaHei" panose="020B0503020204020204" charset="-122"/>
                <a:ea typeface="Microsoft YaHei" panose="020B0503020204020204" charset="-122"/>
              </a:endParaRPr>
            </a:p>
          </p:txBody>
        </p:sp>
        <p:sp>
          <p:nvSpPr>
            <p:cNvPr id="54" name="矩形: 圆角 36"/>
            <p:cNvSpPr/>
            <p:nvPr/>
          </p:nvSpPr>
          <p:spPr>
            <a:xfrm>
              <a:off x="8203743" y="1605835"/>
              <a:ext cx="634442" cy="634442"/>
            </a:xfrm>
            <a:prstGeom prst="roundRect">
              <a:avLst>
                <a:gd name="adj" fmla="val 15236"/>
              </a:avLst>
            </a:prstGeom>
            <a:blipFill>
              <a:blip r:embed="rId5"/>
              <a:stretch>
                <a:fillRect/>
              </a:stretch>
            </a:blipFill>
            <a:ln w="25400">
              <a:solidFill>
                <a:schemeClr val="bg1"/>
              </a:solidFill>
            </a:ln>
          </p:spPr>
          <p:txBody>
            <a:bodyPr lIns="0" tIns="0" rIns="0" bIns="0" rtlCol="0" anchor="t">
              <a:noAutofit/>
            </a:bodyPr>
            <a:lstStyle/>
            <a:p>
              <a:pPr algn="l"/>
              <a:endParaRPr lang="zh-CN" altLang="en-US" dirty="0">
                <a:solidFill>
                  <a:srgbClr val="FFFFFF"/>
                </a:solidFill>
                <a:latin typeface="Microsoft YaHei" panose="020B0503020204020204" charset="-122"/>
                <a:ea typeface="Microsoft YaHei" panose="020B0503020204020204" charset="-122"/>
              </a:endParaRPr>
            </a:p>
          </p:txBody>
        </p:sp>
        <p:sp>
          <p:nvSpPr>
            <p:cNvPr id="55" name="矩形: 圆角 37"/>
            <p:cNvSpPr/>
            <p:nvPr/>
          </p:nvSpPr>
          <p:spPr>
            <a:xfrm>
              <a:off x="5284176" y="3696331"/>
              <a:ext cx="802884" cy="802884"/>
            </a:xfrm>
            <a:prstGeom prst="roundRect">
              <a:avLst>
                <a:gd name="adj" fmla="val 15236"/>
              </a:avLst>
            </a:prstGeom>
            <a:blipFill>
              <a:blip r:embed="rId6"/>
              <a:stretch>
                <a:fillRect/>
              </a:stretch>
            </a:blipFill>
            <a:ln w="25400">
              <a:solidFill>
                <a:schemeClr val="bg1"/>
              </a:solidFill>
            </a:ln>
          </p:spPr>
          <p:txBody>
            <a:bodyPr lIns="0" tIns="0" rIns="0" bIns="0" rtlCol="0" anchor="t">
              <a:noAutofit/>
            </a:bodyPr>
            <a:lstStyle/>
            <a:p>
              <a:pPr algn="l"/>
              <a:endParaRPr lang="zh-CN" altLang="en-US" dirty="0">
                <a:solidFill>
                  <a:srgbClr val="FFFFFF"/>
                </a:solidFill>
                <a:latin typeface="Microsoft YaHei" panose="020B0503020204020204" charset="-122"/>
                <a:ea typeface="Microsoft YaHei" panose="020B0503020204020204" charset="-122"/>
              </a:endParaRPr>
            </a:p>
          </p:txBody>
        </p:sp>
        <p:sp>
          <p:nvSpPr>
            <p:cNvPr id="56" name="矩形: 圆角 4"/>
            <p:cNvSpPr/>
            <p:nvPr/>
          </p:nvSpPr>
          <p:spPr>
            <a:xfrm>
              <a:off x="5308136" y="1243050"/>
              <a:ext cx="1604900" cy="1604901"/>
            </a:xfrm>
            <a:prstGeom prst="roundRect">
              <a:avLst>
                <a:gd name="adj" fmla="val 15236"/>
              </a:avLst>
            </a:prstGeom>
            <a:blipFill>
              <a:blip r:embed="rId7"/>
              <a:stretch>
                <a:fillRect/>
              </a:stretch>
            </a:blipFill>
            <a:ln w="38100">
              <a:solidFill>
                <a:schemeClr val="bg1"/>
              </a:solidFill>
            </a:ln>
            <a:effectLst>
              <a:outerShdw blurRad="241300" dist="50800" dir="5400000" sx="108000" sy="108000" algn="ctr" rotWithShape="0">
                <a:srgbClr val="0B68FF">
                  <a:alpha val="43000"/>
                </a:srgbClr>
              </a:outerShdw>
            </a:effectLst>
          </p:spPr>
          <p:txBody>
            <a:bodyPr lIns="0" tIns="0" rIns="0" bIns="0" rtlCol="0" anchor="t">
              <a:noAutofit/>
            </a:bodyPr>
            <a:lstStyle/>
            <a:p>
              <a:pPr algn="l"/>
              <a:endParaRPr lang="zh-CN" altLang="en-US" dirty="0">
                <a:solidFill>
                  <a:srgbClr val="FFFFFF"/>
                </a:solidFill>
                <a:latin typeface="Microsoft YaHei" panose="020B0503020204020204" charset="-122"/>
                <a:ea typeface="Microsoft YaHei" panose="020B0503020204020204" charset="-122"/>
              </a:endParaRPr>
            </a:p>
          </p:txBody>
        </p:sp>
        <p:sp>
          <p:nvSpPr>
            <p:cNvPr id="57" name="矩形: 圆角 38"/>
            <p:cNvSpPr/>
            <p:nvPr/>
          </p:nvSpPr>
          <p:spPr>
            <a:xfrm>
              <a:off x="4888042" y="2678141"/>
              <a:ext cx="902325" cy="902325"/>
            </a:xfrm>
            <a:prstGeom prst="roundRect">
              <a:avLst>
                <a:gd name="adj" fmla="val 15236"/>
              </a:avLst>
            </a:prstGeom>
            <a:blipFill>
              <a:blip r:embed="rId8"/>
              <a:stretch>
                <a:fillRect/>
              </a:stretch>
            </a:blipFill>
            <a:ln w="25400">
              <a:solidFill>
                <a:schemeClr val="bg1"/>
              </a:solidFill>
            </a:ln>
            <a:effectLst>
              <a:outerShdw blurRad="50800" dist="50800" dir="5400000" algn="ctr" rotWithShape="0">
                <a:srgbClr val="0B68FF">
                  <a:alpha val="32000"/>
                </a:srgbClr>
              </a:outerShdw>
              <a:reflection stA="0" endPos="64000" dist="50800" dir="5400000" sy="-100000" algn="bl" rotWithShape="0"/>
            </a:effectLst>
          </p:spPr>
          <p:txBody>
            <a:bodyPr lIns="0" tIns="0" rIns="0" bIns="0" rtlCol="0" anchor="t">
              <a:noAutofit/>
            </a:bodyPr>
            <a:lstStyle/>
            <a:p>
              <a:pPr algn="l"/>
              <a:endParaRPr lang="zh-CN" altLang="en-US" dirty="0">
                <a:solidFill>
                  <a:srgbClr val="FFFFFF"/>
                </a:solidFill>
                <a:latin typeface="Microsoft YaHei" panose="020B0503020204020204" charset="-122"/>
                <a:ea typeface="Microsoft YaHei" panose="020B0503020204020204" charset="-122"/>
              </a:endParaRPr>
            </a:p>
          </p:txBody>
        </p:sp>
      </p:grpSp>
      <p:sp>
        <p:nvSpPr>
          <p:cNvPr id="59" name="文本框 14"/>
          <p:cNvSpPr txBox="1"/>
          <p:nvPr/>
        </p:nvSpPr>
        <p:spPr>
          <a:xfrm>
            <a:off x="449528" y="4451303"/>
            <a:ext cx="1388765" cy="336550"/>
          </a:xfrm>
          <a:prstGeom prst="rect">
            <a:avLst/>
          </a:prstGeom>
          <a:noFill/>
        </p:spPr>
        <p:txBody>
          <a:bodyPr wrap="square">
            <a:spAutoFit/>
          </a:bodyPr>
          <a:lstStyle/>
          <a:p>
            <a:pPr algn="just">
              <a:lnSpc>
                <a:spcPct val="114000"/>
              </a:lnSpc>
            </a:pPr>
            <a:r>
              <a:rPr lang="zh-CN" altLang="en-US" sz="1400" b="1" dirty="0">
                <a:solidFill>
                  <a:srgbClr val="4767F1"/>
                </a:solidFill>
                <a:latin typeface="Microsoft YaHei" panose="020B0503020204020204" charset="-122"/>
                <a:ea typeface="Microsoft YaHei" panose="020B0503020204020204" charset="-122"/>
              </a:rPr>
              <a:t>覆蓋全國</a:t>
            </a:r>
            <a:endParaRPr lang="zh-CN" altLang="en-US" sz="1400" b="1" dirty="0">
              <a:solidFill>
                <a:srgbClr val="4767F1"/>
              </a:solidFill>
              <a:latin typeface="Microsoft YaHei" panose="020B0503020204020204" charset="-122"/>
              <a:ea typeface="Microsoft YaHei" panose="020B0503020204020204" charset="-122"/>
            </a:endParaRPr>
          </a:p>
        </p:txBody>
      </p:sp>
      <p:sp>
        <p:nvSpPr>
          <p:cNvPr id="60" name="文本框 17"/>
          <p:cNvSpPr txBox="1"/>
          <p:nvPr/>
        </p:nvSpPr>
        <p:spPr>
          <a:xfrm>
            <a:off x="2174293" y="4451303"/>
            <a:ext cx="1388765" cy="336550"/>
          </a:xfrm>
          <a:prstGeom prst="rect">
            <a:avLst/>
          </a:prstGeom>
          <a:noFill/>
        </p:spPr>
        <p:txBody>
          <a:bodyPr wrap="square">
            <a:spAutoFit/>
          </a:bodyPr>
          <a:lstStyle/>
          <a:p>
            <a:pPr algn="just">
              <a:lnSpc>
                <a:spcPct val="114000"/>
              </a:lnSpc>
            </a:pPr>
            <a:r>
              <a:rPr lang="zh-CN" altLang="en-US" sz="1400" b="1" dirty="0">
                <a:solidFill>
                  <a:srgbClr val="4767F1"/>
                </a:solidFill>
                <a:latin typeface="Microsoft YaHei" panose="020B0503020204020204" charset="-122"/>
                <a:ea typeface="Microsoft YaHei" panose="020B0503020204020204" charset="-122"/>
              </a:rPr>
              <a:t>合作學校數量</a:t>
            </a:r>
            <a:endParaRPr lang="zh-CN" altLang="en-US" sz="1400" b="1" dirty="0">
              <a:solidFill>
                <a:srgbClr val="4767F1"/>
              </a:solidFill>
              <a:latin typeface="Microsoft YaHei" panose="020B0503020204020204" charset="-122"/>
              <a:ea typeface="Microsoft YaHei" panose="020B0503020204020204" charset="-122"/>
            </a:endParaRPr>
          </a:p>
        </p:txBody>
      </p:sp>
      <p:sp>
        <p:nvSpPr>
          <p:cNvPr id="61" name="文本框 22"/>
          <p:cNvSpPr txBox="1"/>
          <p:nvPr/>
        </p:nvSpPr>
        <p:spPr>
          <a:xfrm>
            <a:off x="4697957" y="4423631"/>
            <a:ext cx="1388765" cy="336550"/>
          </a:xfrm>
          <a:prstGeom prst="rect">
            <a:avLst/>
          </a:prstGeom>
          <a:noFill/>
        </p:spPr>
        <p:txBody>
          <a:bodyPr wrap="square">
            <a:spAutoFit/>
          </a:bodyPr>
          <a:lstStyle/>
          <a:p>
            <a:pPr algn="just">
              <a:lnSpc>
                <a:spcPct val="114000"/>
              </a:lnSpc>
            </a:pPr>
            <a:r>
              <a:rPr lang="zh-CN" altLang="en-US" sz="1400" b="1" dirty="0">
                <a:solidFill>
                  <a:srgbClr val="4767F1"/>
                </a:solidFill>
                <a:latin typeface="Microsoft YaHei" panose="020B0503020204020204" charset="-122"/>
                <a:ea typeface="Microsoft YaHei" panose="020B0503020204020204" charset="-122"/>
              </a:rPr>
              <a:t>服務師生數量</a:t>
            </a:r>
            <a:endParaRPr lang="zh-CN" altLang="en-US" sz="1400" b="1" dirty="0">
              <a:solidFill>
                <a:srgbClr val="4767F1"/>
              </a:solidFill>
              <a:latin typeface="Microsoft YaHei" panose="020B0503020204020204" charset="-122"/>
              <a:ea typeface="Microsoft YaHei" panose="020B0503020204020204" charset="-122"/>
            </a:endParaRPr>
          </a:p>
        </p:txBody>
      </p:sp>
      <p:sp>
        <p:nvSpPr>
          <p:cNvPr id="62" name="文本框 2"/>
          <p:cNvSpPr txBox="1"/>
          <p:nvPr/>
        </p:nvSpPr>
        <p:spPr>
          <a:xfrm>
            <a:off x="4639762" y="4694763"/>
            <a:ext cx="2735381" cy="1050925"/>
          </a:xfrm>
          <a:prstGeom prst="rect">
            <a:avLst/>
          </a:prstGeom>
          <a:noFill/>
        </p:spPr>
        <p:txBody>
          <a:bodyPr wrap="square">
            <a:spAutoFit/>
          </a:bodyPr>
          <a:lstStyle/>
          <a:p>
            <a:r>
              <a:rPr kumimoji="1" lang="en-US" altLang="zh-CN" sz="4800" b="1" dirty="0">
                <a:solidFill>
                  <a:srgbClr val="E97132"/>
                </a:solidFill>
                <a:latin typeface="Microsoft YaHei" panose="020B0503020204020204" charset="-122"/>
                <a:ea typeface="Microsoft YaHei" panose="020B0503020204020204" charset="-122"/>
              </a:rPr>
              <a:t>1000</a:t>
            </a:r>
            <a:r>
              <a:rPr kumimoji="1" lang="zh-CN" altLang="en-US" sz="4265" b="1" dirty="0">
                <a:solidFill>
                  <a:srgbClr val="E97132"/>
                </a:solidFill>
                <a:latin typeface="Microsoft YaHei" panose="020B0503020204020204" charset="-122"/>
                <a:ea typeface="Microsoft YaHei" panose="020B0503020204020204" charset="-122"/>
              </a:rPr>
              <a:t>萬</a:t>
            </a:r>
            <a:r>
              <a:rPr kumimoji="1" lang="en-US" altLang="zh-CN" sz="3200" b="1" dirty="0">
                <a:solidFill>
                  <a:srgbClr val="E97132"/>
                </a:solidFill>
                <a:latin typeface="Microsoft YaHei" panose="020B0503020204020204" charset="-122"/>
                <a:ea typeface="Microsoft YaHei" panose="020B0503020204020204" charset="-122"/>
              </a:rPr>
              <a:t>+</a:t>
            </a:r>
            <a:endParaRPr kumimoji="1" lang="en-US" altLang="zh-CN" sz="3200" b="1" dirty="0">
              <a:solidFill>
                <a:srgbClr val="E97132"/>
              </a:solidFill>
              <a:latin typeface="Microsoft YaHei" panose="020B0503020204020204" charset="-122"/>
              <a:ea typeface="Microsoft YaHei" panose="020B0503020204020204" charset="-122"/>
            </a:endParaRPr>
          </a:p>
        </p:txBody>
      </p:sp>
      <p:sp>
        <p:nvSpPr>
          <p:cNvPr id="63" name="文本框 5"/>
          <p:cNvSpPr txBox="1"/>
          <p:nvPr/>
        </p:nvSpPr>
        <p:spPr>
          <a:xfrm>
            <a:off x="2145617" y="4687720"/>
            <a:ext cx="2735381" cy="1050925"/>
          </a:xfrm>
          <a:prstGeom prst="rect">
            <a:avLst/>
          </a:prstGeom>
          <a:noFill/>
        </p:spPr>
        <p:txBody>
          <a:bodyPr wrap="square">
            <a:spAutoFit/>
          </a:bodyPr>
          <a:lstStyle/>
          <a:p>
            <a:r>
              <a:rPr kumimoji="1" lang="en-US" altLang="zh-CN" sz="4800" b="1" dirty="0">
                <a:solidFill>
                  <a:srgbClr val="E97132"/>
                </a:solidFill>
                <a:latin typeface="Microsoft YaHei" panose="020B0503020204020204" charset="-122"/>
                <a:ea typeface="Microsoft YaHei" panose="020B0503020204020204" charset="-122"/>
              </a:rPr>
              <a:t>39000</a:t>
            </a:r>
            <a:r>
              <a:rPr kumimoji="1" lang="en-US" altLang="zh-CN" sz="3200" b="1" dirty="0">
                <a:solidFill>
                  <a:srgbClr val="E97132"/>
                </a:solidFill>
                <a:latin typeface="Microsoft YaHei" panose="020B0503020204020204" charset="-122"/>
                <a:ea typeface="Microsoft YaHei" panose="020B0503020204020204" charset="-122"/>
              </a:rPr>
              <a:t>+</a:t>
            </a:r>
            <a:endParaRPr kumimoji="1" lang="en-US" altLang="zh-CN" sz="3200" b="1" dirty="0">
              <a:solidFill>
                <a:srgbClr val="E97132"/>
              </a:solidFill>
              <a:latin typeface="Microsoft YaHei" panose="020B0503020204020204" charset="-122"/>
              <a:ea typeface="Microsoft YaHei" panose="020B0503020204020204" charset="-122"/>
            </a:endParaRPr>
          </a:p>
        </p:txBody>
      </p:sp>
      <p:sp>
        <p:nvSpPr>
          <p:cNvPr id="64" name="文本框 8"/>
          <p:cNvSpPr txBox="1"/>
          <p:nvPr/>
        </p:nvSpPr>
        <p:spPr>
          <a:xfrm>
            <a:off x="428625" y="4708525"/>
            <a:ext cx="1639570" cy="1050925"/>
          </a:xfrm>
          <a:prstGeom prst="rect">
            <a:avLst/>
          </a:prstGeom>
          <a:noFill/>
        </p:spPr>
        <p:txBody>
          <a:bodyPr wrap="square">
            <a:spAutoFit/>
          </a:bodyPr>
          <a:lstStyle/>
          <a:p>
            <a:r>
              <a:rPr kumimoji="1" lang="en-US" altLang="zh-CN" sz="4800" b="1" dirty="0">
                <a:solidFill>
                  <a:srgbClr val="E97132"/>
                </a:solidFill>
                <a:latin typeface="Microsoft YaHei" panose="020B0503020204020204" charset="-122"/>
                <a:ea typeface="Microsoft YaHei" panose="020B0503020204020204" charset="-122"/>
              </a:rPr>
              <a:t>33</a:t>
            </a:r>
            <a:r>
              <a:rPr kumimoji="1" lang="zh-CN" altLang="en-US" sz="2400" b="1" dirty="0">
                <a:solidFill>
                  <a:srgbClr val="E97132"/>
                </a:solidFill>
                <a:latin typeface="Microsoft YaHei" panose="020B0503020204020204" charset="-122"/>
                <a:ea typeface="Microsoft YaHei" panose="020B0503020204020204" charset="-122"/>
              </a:rPr>
              <a:t>省</a:t>
            </a:r>
            <a:endParaRPr kumimoji="1" lang="zh-CN" altLang="en-US" sz="2400" b="1" dirty="0">
              <a:solidFill>
                <a:srgbClr val="E97132"/>
              </a:solidFill>
              <a:latin typeface="Microsoft YaHei" panose="020B0503020204020204" charset="-122"/>
              <a:ea typeface="Microsoft YaHei" panose="020B050302020402020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本框 45"/>
          <p:cNvSpPr txBox="1"/>
          <p:nvPr>
            <p:custDataLst>
              <p:tags r:id="rId1"/>
            </p:custDataLst>
          </p:nvPr>
        </p:nvSpPr>
        <p:spPr>
          <a:xfrm>
            <a:off x="2759075" y="4348480"/>
            <a:ext cx="3387725" cy="1356360"/>
          </a:xfrm>
          <a:prstGeom prst="rect">
            <a:avLst/>
          </a:prstGeom>
          <a:noFill/>
        </p:spPr>
        <p:txBody>
          <a:bodyPr wrap="square">
            <a:no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Microsoft YaHei" panose="020B0503020204020204" charset="-122"/>
                <a:cs typeface="Microsoft YaHei" panose="020B0503020204020204" charset="-122"/>
              </a:rPr>
              <a:t>基於騰訊遊戲技術打造的軟體平台，構建虛擬仿真場景，讓青少年在數字世界中接受科普教 育，培養青少年在機器人、航空航天、電腦思維等領域的興趣啟蒙和能力提升。 </a:t>
            </a:r>
            <a:endParaRPr kumimoji="0" lang="en-US" altLang="zh-CN" sz="1100" b="0" i="0" u="none" strike="noStrike" kern="1200" cap="none" spc="0" normalizeH="0" baseline="0" noProof="0" dirty="0">
              <a:ln>
                <a:noFill/>
              </a:ln>
              <a:solidFill>
                <a:prstClr val="black"/>
              </a:solidFill>
              <a:effectLst/>
              <a:uLnTx/>
              <a:uFillTx/>
              <a:latin typeface="Microsoft YaHei" panose="020B0503020204020204" charset="-122"/>
              <a:cs typeface="Microsoft YaHei" panose="020B0503020204020204" charset="-122"/>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lumMod val="50000"/>
                  </a:prstClr>
                </a:solidFill>
                <a:effectLst/>
                <a:uLnTx/>
                <a:uFillTx/>
                <a:latin typeface="Microsoft YaHei" panose="020B0503020204020204" charset="-122"/>
                <a:cs typeface="Microsoft YaHei" panose="020B0503020204020204" charset="-122"/>
              </a:rPr>
              <a:t>支持學段：小學至高中 </a:t>
            </a:r>
            <a:endParaRPr kumimoji="0" lang="zh-CN" altLang="en-US" sz="1100" b="0" i="0" u="none" strike="noStrike" kern="1200" cap="none" spc="0" normalizeH="0" baseline="0" noProof="0" dirty="0">
              <a:ln>
                <a:noFill/>
              </a:ln>
              <a:solidFill>
                <a:prstClr val="white">
                  <a:lumMod val="50000"/>
                </a:prstClr>
              </a:solidFill>
              <a:effectLst/>
              <a:uLnTx/>
              <a:uFillTx/>
              <a:latin typeface="Microsoft YaHei" panose="020B0503020204020204" charset="-122"/>
              <a:cs typeface="Microsoft YaHei" panose="020B0503020204020204" charset="-122"/>
            </a:endParaRPr>
          </a:p>
        </p:txBody>
      </p:sp>
      <p:sp>
        <p:nvSpPr>
          <p:cNvPr id="2" name="文本框 8"/>
          <p:cNvSpPr txBox="1"/>
          <p:nvPr/>
        </p:nvSpPr>
        <p:spPr>
          <a:xfrm>
            <a:off x="321945" y="184150"/>
            <a:ext cx="3747770" cy="370840"/>
          </a:xfrm>
          <a:prstGeom prst="rect">
            <a:avLst/>
          </a:prstGeom>
          <a:noFill/>
        </p:spPr>
        <p:txBody>
          <a:bodyPr wrap="square" rtlCol="0">
            <a:spAutoFit/>
          </a:bodyPr>
          <a:lstStyle/>
          <a:p>
            <a:r>
              <a:rPr lang="zh-CN" sz="1400" b="1" spc="300" dirty="0">
                <a:solidFill>
                  <a:srgbClr val="4767F1">
                    <a:alpha val="100000"/>
                  </a:srgbClr>
                </a:solidFill>
                <a:latin typeface="Microsoft YaHei" panose="020B0503020204020204" charset="-122"/>
              </a:rPr>
              <a:t>騰訊扣叮實驗室介紹</a:t>
            </a:r>
            <a:endParaRPr lang="zh-CN" sz="1400" b="1" spc="300" dirty="0">
              <a:solidFill>
                <a:srgbClr val="4767F1">
                  <a:alpha val="100000"/>
                </a:srgbClr>
              </a:solidFill>
              <a:latin typeface="Microsoft YaHei" panose="020B0503020204020204" charset="-122"/>
            </a:endParaRPr>
          </a:p>
        </p:txBody>
      </p:sp>
      <p:sp>
        <p:nvSpPr>
          <p:cNvPr id="18" name="文本框 17"/>
          <p:cNvSpPr txBox="1"/>
          <p:nvPr>
            <p:custDataLst>
              <p:tags r:id="rId2"/>
            </p:custDataLst>
          </p:nvPr>
        </p:nvSpPr>
        <p:spPr>
          <a:xfrm>
            <a:off x="8286022" y="4342767"/>
            <a:ext cx="2643552" cy="1106805"/>
          </a:xfrm>
          <a:prstGeom prst="rect">
            <a:avLst/>
          </a:prstGeom>
          <a:noFill/>
        </p:spPr>
        <p:txBody>
          <a:bodyPr wrap="square">
            <a:spAutoFit/>
          </a:bodyPr>
          <a:lstStyle/>
          <a:p>
            <a:pPr algn="just">
              <a:lnSpc>
                <a:spcPct val="150000"/>
              </a:lnSpc>
              <a:defRPr/>
            </a:pPr>
            <a:r>
              <a:rPr kumimoji="0" lang="zh-CN" altLang="en-US" sz="1100" b="0" i="0" u="none" strike="noStrike" kern="1200" cap="none" spc="0" normalizeH="0" baseline="0" noProof="0" dirty="0">
                <a:ln>
                  <a:noFill/>
                </a:ln>
                <a:solidFill>
                  <a:prstClr val="black"/>
                </a:solidFill>
                <a:effectLst/>
                <a:uLnTx/>
                <a:uFillTx/>
                <a:latin typeface="Microsoft YaHei" panose="020B0503020204020204" charset="-122"/>
                <a:cs typeface="Microsoft YaHei" panose="020B0503020204020204" charset="-122"/>
              </a:rPr>
              <a:t>打造集教育、學習、創作、交流為一體的騰訊扣叮元夢教育版人工智能數字學習創作平台。</a:t>
            </a:r>
            <a:endParaRPr kumimoji="0" lang="en-US" altLang="zh-CN" sz="1100" b="0" i="0" u="none" strike="noStrike" kern="1200" cap="none" spc="0" normalizeH="0" baseline="0" noProof="0" dirty="0">
              <a:ln>
                <a:noFill/>
              </a:ln>
              <a:solidFill>
                <a:prstClr val="black"/>
              </a:solidFill>
              <a:effectLst/>
              <a:uLnTx/>
              <a:uFillTx/>
              <a:latin typeface="Microsoft YaHei" panose="020B0503020204020204" charset="-122"/>
              <a:cs typeface="Microsoft YaHei" panose="020B0503020204020204" charset="-122"/>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lumMod val="50000"/>
                  </a:prstClr>
                </a:solidFill>
                <a:effectLst/>
                <a:uLnTx/>
                <a:uFillTx/>
                <a:latin typeface="Microsoft YaHei" panose="020B0503020204020204" charset="-122"/>
                <a:cs typeface="Microsoft YaHei" panose="020B0503020204020204" charset="-122"/>
              </a:rPr>
              <a:t>支持學段：小學、初中</a:t>
            </a:r>
            <a:endParaRPr kumimoji="0" lang="zh-CN" altLang="en-US" sz="1100" b="0" i="0" u="none" strike="noStrike" kern="1200" cap="none" spc="0" normalizeH="0" baseline="0" noProof="0" dirty="0">
              <a:ln>
                <a:noFill/>
              </a:ln>
              <a:solidFill>
                <a:prstClr val="white">
                  <a:lumMod val="50000"/>
                </a:prstClr>
              </a:solidFill>
              <a:effectLst/>
              <a:uLnTx/>
              <a:uFillTx/>
              <a:latin typeface="Microsoft YaHei" panose="020B0503020204020204" charset="-122"/>
              <a:cs typeface="Microsoft YaHei" panose="020B0503020204020204" charset="-122"/>
            </a:endParaRPr>
          </a:p>
        </p:txBody>
      </p:sp>
      <p:sp>
        <p:nvSpPr>
          <p:cNvPr id="19" name="文本框 18"/>
          <p:cNvSpPr txBox="1"/>
          <p:nvPr>
            <p:custDataLst>
              <p:tags r:id="rId3"/>
            </p:custDataLst>
          </p:nvPr>
        </p:nvSpPr>
        <p:spPr>
          <a:xfrm>
            <a:off x="8276674" y="3760725"/>
            <a:ext cx="2257247" cy="890905"/>
          </a:xfrm>
          <a:prstGeom prst="rect">
            <a:avLst/>
          </a:prstGeom>
          <a:noFill/>
        </p:spPr>
        <p:txBody>
          <a:bodyPr wrap="square">
            <a:spAutoFit/>
          </a:bodyPr>
          <a:lstStyle/>
          <a:p>
            <a:pPr algn="just">
              <a:defRPr/>
            </a:pPr>
            <a:r>
              <a:rPr lang="en-US" altLang="zh-CN" sz="2400" dirty="0">
                <a:solidFill>
                  <a:srgbClr val="3658E9"/>
                </a:solidFill>
                <a:latin typeface="Microsoft YaHei" panose="020B0503020204020204" charset="-122"/>
                <a:cs typeface="Microsoft YaHei" panose="020B0503020204020204" charset="-122"/>
              </a:rPr>
              <a:t>4</a:t>
            </a:r>
            <a:r>
              <a:rPr kumimoji="0" lang="en-US" altLang="zh-CN" sz="2400" b="0"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a:t>
            </a:r>
            <a:r>
              <a:rPr kumimoji="0" lang="en-US" altLang="zh-CN" sz="1600" b="0"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 </a:t>
            </a:r>
            <a:r>
              <a:rPr kumimoji="0" lang="zh-CN" altLang="en-US" sz="16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元夢扣叮實驗室</a:t>
            </a:r>
            <a:endParaRPr kumimoji="0" lang="zh-CN" altLang="en-US" sz="16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endParaRPr>
          </a:p>
          <a:p>
            <a:pPr algn="just">
              <a:defRPr/>
            </a:pPr>
            <a:endParaRPr kumimoji="0" lang="zh-CN" altLang="en-US" sz="16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endParaRPr>
          </a:p>
        </p:txBody>
      </p:sp>
      <p:pic>
        <p:nvPicPr>
          <p:cNvPr id="20" name="Picture 4"/>
          <p:cNvPicPr>
            <a:picLocks noChangeAspect="1" noChangeArrowheads="1"/>
          </p:cNvPicPr>
          <p:nvPr>
            <p:custDataLst>
              <p:tags r:id="rId4"/>
            </p:custDataLst>
          </p:nvPr>
        </p:nvPicPr>
        <p:blipFill>
          <a:blip r:embed="rId5" cstate="screen"/>
          <a:srcRect/>
          <a:stretch>
            <a:fillRect/>
          </a:stretch>
        </p:blipFill>
        <p:spPr bwMode="auto">
          <a:xfrm>
            <a:off x="6454208" y="1703022"/>
            <a:ext cx="1562101" cy="1454111"/>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1" name="文本框 20"/>
          <p:cNvSpPr txBox="1"/>
          <p:nvPr>
            <p:custDataLst>
              <p:tags r:id="rId6"/>
            </p:custDataLst>
          </p:nvPr>
        </p:nvSpPr>
        <p:spPr>
          <a:xfrm>
            <a:off x="8115131" y="2207367"/>
            <a:ext cx="3387600" cy="140716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Microsoft YaHei" panose="020B0503020204020204" charset="-122"/>
                <a:cs typeface="Microsoft YaHei" panose="020B0503020204020204" charset="-122"/>
              </a:rPr>
              <a:t>多場景滿足不同 </a:t>
            </a:r>
            <a:r>
              <a:rPr kumimoji="0" lang="en-US" altLang="zh-CN" sz="1100" b="0" i="0" u="none" strike="noStrike" kern="1200" cap="none" spc="0" normalizeH="0" baseline="0" noProof="0" dirty="0">
                <a:ln>
                  <a:noFill/>
                </a:ln>
                <a:solidFill>
                  <a:prstClr val="black"/>
                </a:solidFill>
                <a:effectLst/>
                <a:uLnTx/>
                <a:uFillTx/>
                <a:latin typeface="Microsoft YaHei" panose="020B0503020204020204" charset="-122"/>
                <a:cs typeface="Microsoft YaHei" panose="020B0503020204020204" charset="-122"/>
              </a:rPr>
              <a:t>Python </a:t>
            </a:r>
            <a:r>
              <a:rPr kumimoji="0" lang="zh-CN" altLang="en-US" sz="1100" b="0" i="0" u="none" strike="noStrike" kern="1200" cap="none" spc="0" normalizeH="0" baseline="0" noProof="0" dirty="0">
                <a:ln>
                  <a:noFill/>
                </a:ln>
                <a:solidFill>
                  <a:prstClr val="black"/>
                </a:solidFill>
                <a:effectLst/>
                <a:uLnTx/>
                <a:uFillTx/>
                <a:latin typeface="Microsoft YaHei" panose="020B0503020204020204" charset="-122"/>
                <a:cs typeface="Microsoft YaHei" panose="020B0503020204020204" charset="-122"/>
              </a:rPr>
              <a:t>編程教學使用需求，從積木過渡到代碼，按需選擇，降低操作難度 和教學難度，讓課堂更有趣，讓老師授課更輕鬆</a:t>
            </a:r>
            <a:r>
              <a:rPr kumimoji="0" lang="zh-CN" altLang="en-US" sz="1200" b="0" i="0" u="none" strike="noStrike" kern="1200" cap="none" spc="0" normalizeH="0" baseline="0" noProof="0" dirty="0">
                <a:ln>
                  <a:noFill/>
                </a:ln>
                <a:solidFill>
                  <a:prstClr val="black"/>
                </a:solidFill>
                <a:effectLst/>
                <a:uLnTx/>
                <a:uFillTx/>
                <a:latin typeface="Microsoft YaHei" panose="020B0503020204020204" charset="-122"/>
                <a:cs typeface="Microsoft YaHei" panose="020B0503020204020204" charset="-122"/>
              </a:rPr>
              <a:t>。</a:t>
            </a:r>
            <a:endParaRPr kumimoji="0" lang="en-US" altLang="zh-CN" sz="1200" b="0" i="0" u="none" strike="noStrike" kern="1200" cap="none" spc="0" normalizeH="0" baseline="0" noProof="0" dirty="0">
              <a:ln>
                <a:noFill/>
              </a:ln>
              <a:solidFill>
                <a:prstClr val="black"/>
              </a:solidFill>
              <a:effectLst/>
              <a:uLnTx/>
              <a:uFillTx/>
              <a:latin typeface="Microsoft YaHei" panose="020B0503020204020204" charset="-122"/>
              <a:cs typeface="Microsoft YaHei" panose="020B0503020204020204" charset="-122"/>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lumMod val="50000"/>
                  </a:prstClr>
                </a:solidFill>
                <a:effectLst/>
                <a:uLnTx/>
                <a:uFillTx/>
                <a:latin typeface="Microsoft YaHei" panose="020B0503020204020204" charset="-122"/>
                <a:cs typeface="Microsoft YaHei" panose="020B0503020204020204" charset="-122"/>
              </a:rPr>
              <a:t>支持學段：小學 </a:t>
            </a:r>
            <a:r>
              <a:rPr kumimoji="0" lang="en-US" altLang="zh-CN" sz="1100" b="0" i="0" u="none" strike="noStrike" kern="1200" cap="none" spc="0" normalizeH="0" baseline="0" noProof="0" dirty="0">
                <a:ln>
                  <a:noFill/>
                </a:ln>
                <a:solidFill>
                  <a:prstClr val="white">
                    <a:lumMod val="50000"/>
                  </a:prstClr>
                </a:solidFill>
                <a:effectLst/>
                <a:uLnTx/>
                <a:uFillTx/>
                <a:latin typeface="Microsoft YaHei" panose="020B0503020204020204" charset="-122"/>
                <a:cs typeface="Microsoft YaHei" panose="020B0503020204020204" charset="-122"/>
              </a:rPr>
              <a:t>5-6 </a:t>
            </a:r>
            <a:r>
              <a:rPr kumimoji="0" lang="zh-CN" altLang="en-US" sz="1100" b="0" i="0" u="none" strike="noStrike" kern="1200" cap="none" spc="0" normalizeH="0" baseline="0" noProof="0" dirty="0">
                <a:ln>
                  <a:noFill/>
                </a:ln>
                <a:solidFill>
                  <a:prstClr val="white">
                    <a:lumMod val="50000"/>
                  </a:prstClr>
                </a:solidFill>
                <a:effectLst/>
                <a:uLnTx/>
                <a:uFillTx/>
                <a:latin typeface="Microsoft YaHei" panose="020B0503020204020204" charset="-122"/>
                <a:cs typeface="Microsoft YaHei" panose="020B0503020204020204" charset="-122"/>
              </a:rPr>
              <a:t>年級、初中、高中 </a:t>
            </a:r>
            <a:endParaRPr kumimoji="0" lang="zh-CN" altLang="en-US" sz="1100" b="0" i="0" u="none" strike="noStrike" kern="1200" cap="none" spc="0" normalizeH="0" baseline="0" noProof="0" dirty="0">
              <a:ln>
                <a:noFill/>
              </a:ln>
              <a:solidFill>
                <a:prstClr val="white">
                  <a:lumMod val="50000"/>
                </a:prstClr>
              </a:solidFill>
              <a:effectLst/>
              <a:uLnTx/>
              <a:uFillTx/>
              <a:latin typeface="Microsoft YaHei" panose="020B0503020204020204" charset="-122"/>
              <a:cs typeface="Microsoft YaHei" panose="020B0503020204020204" charset="-122"/>
            </a:endParaRPr>
          </a:p>
          <a:p>
            <a:pPr marL="0" marR="0" lvl="0" indent="0" algn="just" defTabSz="914400" rtl="0" eaLnBrk="1" fontAlgn="auto" latinLnBrk="0" hangingPunct="1">
              <a:lnSpc>
                <a:spcPct val="150000"/>
              </a:lnSpc>
              <a:spcBef>
                <a:spcPts val="0"/>
              </a:spcBef>
              <a:spcAft>
                <a:spcPts val="0"/>
              </a:spcAft>
              <a:buClrTx/>
              <a:buSzTx/>
              <a:buFontTx/>
              <a:buNone/>
              <a:defRPr/>
            </a:pPr>
            <a:endParaRPr kumimoji="0" lang="en-US" altLang="zh-CN" sz="1200" b="0" i="0" u="none" strike="noStrike" kern="1200" cap="none" spc="0" normalizeH="0" baseline="0" noProof="0" dirty="0">
              <a:ln>
                <a:noFill/>
              </a:ln>
              <a:solidFill>
                <a:prstClr val="black"/>
              </a:solidFill>
              <a:effectLst/>
              <a:uLnTx/>
              <a:uFillTx/>
              <a:latin typeface="Microsoft YaHei" panose="020B0503020204020204" charset="-122"/>
              <a:cs typeface="Microsoft YaHei" panose="020B0503020204020204" charset="-122"/>
            </a:endParaRPr>
          </a:p>
        </p:txBody>
      </p:sp>
      <p:sp>
        <p:nvSpPr>
          <p:cNvPr id="25" name="文本框 24"/>
          <p:cNvSpPr txBox="1"/>
          <p:nvPr>
            <p:custDataLst>
              <p:tags r:id="rId7"/>
            </p:custDataLst>
          </p:nvPr>
        </p:nvSpPr>
        <p:spPr>
          <a:xfrm>
            <a:off x="8115131" y="1559961"/>
            <a:ext cx="4230900" cy="4603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2400" dirty="0">
                <a:solidFill>
                  <a:srgbClr val="3658E9"/>
                </a:solidFill>
                <a:latin typeface="Microsoft YaHei" panose="020B0503020204020204" charset="-122"/>
                <a:cs typeface="Microsoft YaHei" panose="020B0503020204020204" charset="-122"/>
              </a:rPr>
              <a:t>3</a:t>
            </a:r>
            <a:r>
              <a:rPr kumimoji="0" lang="en-US" altLang="zh-CN" sz="2400" b="0"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 </a:t>
            </a:r>
            <a:r>
              <a:rPr kumimoji="0" lang="en-US" altLang="zh-CN" sz="16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Python</a:t>
            </a:r>
            <a:r>
              <a:rPr kumimoji="0" lang="zh-CN" altLang="en-US" sz="16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實驗室</a:t>
            </a:r>
            <a:endParaRPr kumimoji="0" lang="zh-CN" altLang="en-US" sz="16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endParaRPr>
          </a:p>
        </p:txBody>
      </p:sp>
      <p:sp>
        <p:nvSpPr>
          <p:cNvPr id="27" name="文本框 26"/>
          <p:cNvSpPr txBox="1"/>
          <p:nvPr>
            <p:custDataLst>
              <p:tags r:id="rId8"/>
            </p:custDataLst>
          </p:nvPr>
        </p:nvSpPr>
        <p:spPr>
          <a:xfrm>
            <a:off x="8126302" y="1993787"/>
            <a:ext cx="2501954" cy="2755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3658E9"/>
                </a:solidFill>
                <a:effectLst/>
                <a:uLnTx/>
                <a:uFillTx/>
                <a:latin typeface="Microsoft YaHei" panose="020B0503020204020204" charset="-122"/>
                <a:cs typeface="+mn-cs"/>
              </a:rPr>
              <a:t>零基礎也能輕鬆學會編程語言</a:t>
            </a:r>
            <a:endParaRPr kumimoji="0" lang="zh-CN" altLang="en-US" sz="1200" b="0" i="0" u="none" strike="noStrike" kern="1200" cap="none" spc="0" normalizeH="0" baseline="0" noProof="0" dirty="0">
              <a:ln>
                <a:noFill/>
              </a:ln>
              <a:solidFill>
                <a:srgbClr val="3658E9"/>
              </a:solidFill>
              <a:effectLst/>
              <a:uLnTx/>
              <a:uFillTx/>
              <a:latin typeface="Microsoft YaHei" panose="020B0503020204020204" charset="-122"/>
              <a:cs typeface="+mn-cs"/>
            </a:endParaRPr>
          </a:p>
        </p:txBody>
      </p:sp>
      <p:sp>
        <p:nvSpPr>
          <p:cNvPr id="28" name="文本框 27"/>
          <p:cNvSpPr txBox="1"/>
          <p:nvPr>
            <p:custDataLst>
              <p:tags r:id="rId9"/>
            </p:custDataLst>
          </p:nvPr>
        </p:nvSpPr>
        <p:spPr>
          <a:xfrm>
            <a:off x="8276674" y="4137684"/>
            <a:ext cx="2247900" cy="570865"/>
          </a:xfrm>
          <a:prstGeom prst="rect">
            <a:avLst/>
          </a:prstGeom>
          <a:noFill/>
        </p:spPr>
        <p:txBody>
          <a:bodyPr wrap="square">
            <a:spAutoFit/>
          </a:bodyPr>
          <a:lstStyle/>
          <a:p>
            <a:pPr>
              <a:defRPr/>
            </a:pPr>
            <a:r>
              <a:rPr kumimoji="0" lang="zh-CN" altLang="en-US" sz="1200" b="0" i="0" u="none" strike="noStrike" kern="1200" cap="none" spc="0" normalizeH="0" baseline="0" noProof="0" dirty="0">
                <a:ln>
                  <a:noFill/>
                </a:ln>
                <a:solidFill>
                  <a:srgbClr val="3658E9"/>
                </a:solidFill>
                <a:effectLst/>
                <a:uLnTx/>
                <a:uFillTx/>
                <a:latin typeface="Microsoft YaHei" panose="020B0503020204020204" charset="-122"/>
                <a:cs typeface="+mn-cs"/>
              </a:rPr>
              <a:t>一體化數字創作平台</a:t>
            </a:r>
            <a:endParaRPr kumimoji="0" lang="zh-CN" altLang="en-US" sz="1200" b="0" i="0" u="none" strike="noStrike" kern="1200" cap="none" spc="0" normalizeH="0" baseline="0" noProof="0" dirty="0">
              <a:ln>
                <a:noFill/>
              </a:ln>
              <a:solidFill>
                <a:srgbClr val="3658E9"/>
              </a:solidFill>
              <a:effectLst/>
              <a:uLnTx/>
              <a:uFillTx/>
              <a:latin typeface="Microsoft YaHei" panose="020B0503020204020204" charset="-122"/>
              <a:cs typeface="+mn-cs"/>
            </a:endParaRPr>
          </a:p>
          <a:p>
            <a:pPr>
              <a:defRPr/>
            </a:pPr>
            <a:endParaRPr kumimoji="0" lang="zh-CN" altLang="en-US" sz="1200" b="0" i="0" u="none" strike="noStrike" kern="1200" cap="none" spc="0" normalizeH="0" baseline="0" noProof="0" dirty="0">
              <a:ln>
                <a:noFill/>
              </a:ln>
              <a:solidFill>
                <a:srgbClr val="3658E9"/>
              </a:solidFill>
              <a:effectLst/>
              <a:uLnTx/>
              <a:uFillTx/>
              <a:latin typeface="Microsoft YaHei" panose="020B0503020204020204" charset="-122"/>
              <a:cs typeface="+mn-cs"/>
            </a:endParaRPr>
          </a:p>
        </p:txBody>
      </p:sp>
      <p:sp>
        <p:nvSpPr>
          <p:cNvPr id="49" name="文本框 48">
            <a:hlinkClick r:id="rId10"/>
          </p:cNvPr>
          <p:cNvSpPr txBox="1"/>
          <p:nvPr>
            <p:custDataLst>
              <p:tags r:id="rId11"/>
            </p:custDataLst>
          </p:nvPr>
        </p:nvSpPr>
        <p:spPr>
          <a:xfrm>
            <a:off x="340995" y="944245"/>
            <a:ext cx="9975215" cy="3683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立足騰訊的前沿技術，自研 </a:t>
            </a:r>
            <a:r>
              <a:rPr kumimoji="0" lang="en-US" altLang="zh-CN" sz="18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十大</a:t>
            </a:r>
            <a:r>
              <a:rPr kumimoji="0" lang="zh-CN" altLang="en-US" sz="18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編程實驗室</a:t>
            </a:r>
            <a:r>
              <a:rPr kumimoji="0" lang="en-US" altLang="zh-CN" sz="18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  </a:t>
            </a:r>
            <a:r>
              <a:rPr kumimoji="0" lang="zh-CN" altLang="en-US" sz="18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體驗網址 </a:t>
            </a:r>
            <a:r>
              <a:rPr kumimoji="0" lang="en-US" altLang="zh-CN" sz="18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https://coding.qq.com/</a:t>
            </a:r>
            <a:endParaRPr kumimoji="0" lang="zh-CN" altLang="en-US" sz="18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endParaRPr>
          </a:p>
        </p:txBody>
      </p:sp>
      <p:pic>
        <p:nvPicPr>
          <p:cNvPr id="33" name="图片 32"/>
          <p:cNvPicPr>
            <a:picLocks noChangeAspect="1"/>
          </p:cNvPicPr>
          <p:nvPr>
            <p:custDataLst>
              <p:tags r:id="rId12"/>
            </p:custDataLst>
          </p:nvPr>
        </p:nvPicPr>
        <p:blipFill>
          <a:blip r:embed="rId13" cstate="screen"/>
          <a:stretch>
            <a:fillRect/>
          </a:stretch>
        </p:blipFill>
        <p:spPr>
          <a:xfrm>
            <a:off x="1098157" y="3952452"/>
            <a:ext cx="1562101" cy="1441659"/>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3" name="文本框 52"/>
          <p:cNvSpPr txBox="1"/>
          <p:nvPr>
            <p:custDataLst>
              <p:tags r:id="rId14"/>
            </p:custDataLst>
          </p:nvPr>
        </p:nvSpPr>
        <p:spPr>
          <a:xfrm>
            <a:off x="2786702" y="3685249"/>
            <a:ext cx="2184608" cy="4603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2400" dirty="0">
                <a:solidFill>
                  <a:srgbClr val="3658E9"/>
                </a:solidFill>
                <a:latin typeface="Microsoft YaHei" panose="020B0503020204020204" charset="-122"/>
                <a:cs typeface="Microsoft YaHei" panose="020B0503020204020204" charset="-122"/>
              </a:rPr>
              <a:t>2</a:t>
            </a:r>
            <a:r>
              <a:rPr kumimoji="0" lang="en-US" altLang="zh-CN" sz="2400" b="0"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a:t>
            </a:r>
            <a:r>
              <a:rPr kumimoji="0" lang="zh-CN" altLang="en-US" sz="1400" b="0"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 </a:t>
            </a:r>
            <a:r>
              <a:rPr kumimoji="0" lang="zh-CN" altLang="en-US" sz="16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虛擬仿真實驗室</a:t>
            </a:r>
            <a:endParaRPr kumimoji="0" lang="zh-CN" altLang="en-US" sz="16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endParaRPr>
          </a:p>
        </p:txBody>
      </p:sp>
      <p:sp>
        <p:nvSpPr>
          <p:cNvPr id="44" name="文本框 43"/>
          <p:cNvSpPr txBox="1"/>
          <p:nvPr>
            <p:custDataLst>
              <p:tags r:id="rId15"/>
            </p:custDataLst>
          </p:nvPr>
        </p:nvSpPr>
        <p:spPr>
          <a:xfrm>
            <a:off x="2759080" y="4093357"/>
            <a:ext cx="3516723" cy="2755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3658E9"/>
                </a:solidFill>
                <a:effectLst/>
                <a:uLnTx/>
                <a:uFillTx/>
                <a:latin typeface="Microsoft YaHei" panose="020B0503020204020204" charset="-122"/>
                <a:cs typeface="+mn-cs"/>
              </a:rPr>
              <a:t>在數字世界參與體驗科技的樂趣</a:t>
            </a:r>
            <a:endParaRPr kumimoji="0" lang="zh-CN" altLang="en-US" sz="1200" b="0" i="0" u="none" strike="noStrike" kern="1200" cap="none" spc="0" normalizeH="0" baseline="0" noProof="0" dirty="0">
              <a:ln>
                <a:noFill/>
              </a:ln>
              <a:solidFill>
                <a:srgbClr val="3658E9"/>
              </a:solidFill>
              <a:effectLst/>
              <a:uLnTx/>
              <a:uFillTx/>
              <a:latin typeface="Microsoft YaHei" panose="020B0503020204020204" charset="-122"/>
              <a:cs typeface="+mn-cs"/>
            </a:endParaRPr>
          </a:p>
        </p:txBody>
      </p:sp>
      <p:pic>
        <p:nvPicPr>
          <p:cNvPr id="4" name="Picture 2"/>
          <p:cNvPicPr>
            <a:picLocks noChangeAspect="1" noChangeArrowheads="1"/>
          </p:cNvPicPr>
          <p:nvPr>
            <p:custDataLst>
              <p:tags r:id="rId16"/>
            </p:custDataLst>
          </p:nvPr>
        </p:nvPicPr>
        <p:blipFill>
          <a:blip r:embed="rId17" cstate="screen"/>
          <a:srcRect/>
          <a:stretch>
            <a:fillRect/>
          </a:stretch>
        </p:blipFill>
        <p:spPr bwMode="auto">
          <a:xfrm>
            <a:off x="1054193" y="1779877"/>
            <a:ext cx="1562101" cy="1454111"/>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文本框 5"/>
          <p:cNvSpPr txBox="1"/>
          <p:nvPr>
            <p:custDataLst>
              <p:tags r:id="rId18"/>
            </p:custDataLst>
          </p:nvPr>
        </p:nvSpPr>
        <p:spPr>
          <a:xfrm>
            <a:off x="2708843" y="2184560"/>
            <a:ext cx="3387157" cy="11068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Microsoft YaHei" panose="020B0503020204020204" charset="-122"/>
                <a:cs typeface="Microsoft YaHei" panose="020B0503020204020204" charset="-122"/>
              </a:rPr>
              <a:t>圖形化編程工具，可通過積木塊拖曳完成編程，讓孩子在趣味互動過程中掌握編程知識、鍛煉邏輯思維，充分激發孩子的創造力和探索欲。</a:t>
            </a:r>
            <a:endParaRPr kumimoji="0" lang="en-US" altLang="zh-CN" sz="1100" b="0" i="0" u="none" strike="noStrike" kern="1200" cap="none" spc="0" normalizeH="0" baseline="0" noProof="0" dirty="0">
              <a:ln>
                <a:noFill/>
              </a:ln>
              <a:solidFill>
                <a:prstClr val="black"/>
              </a:solidFill>
              <a:effectLst/>
              <a:uLnTx/>
              <a:uFillTx/>
              <a:latin typeface="Microsoft YaHei" panose="020B0503020204020204" charset="-122"/>
              <a:cs typeface="Microsoft YaHei" panose="020B0503020204020204" charset="-122"/>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lumMod val="50000"/>
                  </a:prstClr>
                </a:solidFill>
                <a:effectLst/>
                <a:uLnTx/>
                <a:uFillTx/>
                <a:latin typeface="Microsoft YaHei" panose="020B0503020204020204" charset="-122"/>
                <a:cs typeface="Microsoft YaHei" panose="020B0503020204020204" charset="-122"/>
              </a:rPr>
              <a:t>支持學段：小學 </a:t>
            </a:r>
            <a:r>
              <a:rPr kumimoji="0" lang="en-US" altLang="zh-CN" sz="1100" b="0" i="0" u="none" strike="noStrike" kern="1200" cap="none" spc="0" normalizeH="0" baseline="0" noProof="0" dirty="0">
                <a:ln>
                  <a:noFill/>
                </a:ln>
                <a:solidFill>
                  <a:prstClr val="white">
                    <a:lumMod val="50000"/>
                  </a:prstClr>
                </a:solidFill>
                <a:effectLst/>
                <a:uLnTx/>
                <a:uFillTx/>
                <a:latin typeface="Microsoft YaHei" panose="020B0503020204020204" charset="-122"/>
                <a:cs typeface="Microsoft YaHei" panose="020B0503020204020204" charset="-122"/>
              </a:rPr>
              <a:t>3-6 </a:t>
            </a:r>
            <a:r>
              <a:rPr kumimoji="0" lang="zh-CN" altLang="en-US" sz="1100" b="0" i="0" u="none" strike="noStrike" kern="1200" cap="none" spc="0" normalizeH="0" baseline="0" noProof="0" dirty="0">
                <a:ln>
                  <a:noFill/>
                </a:ln>
                <a:solidFill>
                  <a:prstClr val="white">
                    <a:lumMod val="50000"/>
                  </a:prstClr>
                </a:solidFill>
                <a:effectLst/>
                <a:uLnTx/>
                <a:uFillTx/>
                <a:latin typeface="Microsoft YaHei" panose="020B0503020204020204" charset="-122"/>
                <a:cs typeface="Microsoft YaHei" panose="020B0503020204020204" charset="-122"/>
              </a:rPr>
              <a:t>年級、初中</a:t>
            </a:r>
            <a:endParaRPr kumimoji="0" lang="zh-CN" altLang="en-US" sz="1100" b="0" i="0" u="none" strike="noStrike" kern="1200" cap="none" spc="0" normalizeH="0" baseline="0" noProof="0" dirty="0">
              <a:ln>
                <a:noFill/>
              </a:ln>
              <a:solidFill>
                <a:prstClr val="white">
                  <a:lumMod val="50000"/>
                </a:prstClr>
              </a:solidFill>
              <a:effectLst/>
              <a:uLnTx/>
              <a:uFillTx/>
              <a:latin typeface="Microsoft YaHei" panose="020B0503020204020204" charset="-122"/>
              <a:cs typeface="Microsoft YaHei" panose="020B0503020204020204" charset="-122"/>
            </a:endParaRPr>
          </a:p>
        </p:txBody>
      </p:sp>
      <p:sp>
        <p:nvSpPr>
          <p:cNvPr id="7" name="文本框 6"/>
          <p:cNvSpPr txBox="1"/>
          <p:nvPr>
            <p:custDataLst>
              <p:tags r:id="rId19"/>
            </p:custDataLst>
          </p:nvPr>
        </p:nvSpPr>
        <p:spPr>
          <a:xfrm>
            <a:off x="2699496" y="1602518"/>
            <a:ext cx="1697459" cy="4603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1.</a:t>
            </a:r>
            <a:r>
              <a:rPr kumimoji="0" lang="en-US" altLang="zh-CN" sz="1600" b="0"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 </a:t>
            </a:r>
            <a:r>
              <a:rPr kumimoji="0" lang="zh-CN" altLang="en-US" sz="16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創意實驗室</a:t>
            </a:r>
            <a:endParaRPr kumimoji="0" lang="zh-CN" altLang="en-US" sz="16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endParaRPr>
          </a:p>
        </p:txBody>
      </p:sp>
      <p:sp>
        <p:nvSpPr>
          <p:cNvPr id="9" name="文本框 8"/>
          <p:cNvSpPr txBox="1"/>
          <p:nvPr>
            <p:custDataLst>
              <p:tags r:id="rId20"/>
            </p:custDataLst>
          </p:nvPr>
        </p:nvSpPr>
        <p:spPr>
          <a:xfrm>
            <a:off x="2708843" y="1967044"/>
            <a:ext cx="2247900" cy="2755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3658E9"/>
                </a:solidFill>
                <a:effectLst/>
                <a:uLnTx/>
                <a:uFillTx/>
                <a:latin typeface="Microsoft YaHei" panose="020B0503020204020204" charset="-122"/>
                <a:cs typeface="+mn-cs"/>
              </a:rPr>
              <a:t>讓編程像搭積木一樣簡單</a:t>
            </a:r>
            <a:endParaRPr kumimoji="0" lang="zh-CN" altLang="en-US" sz="1200" b="0" i="0" u="none" strike="noStrike" kern="1200" cap="none" spc="0" normalizeH="0" baseline="0" noProof="0" dirty="0">
              <a:ln>
                <a:noFill/>
              </a:ln>
              <a:solidFill>
                <a:srgbClr val="3658E9"/>
              </a:solidFill>
              <a:effectLst/>
              <a:uLnTx/>
              <a:uFillTx/>
              <a:latin typeface="Microsoft YaHei" panose="020B0503020204020204" charset="-122"/>
              <a:cs typeface="+mn-cs"/>
            </a:endParaRPr>
          </a:p>
        </p:txBody>
      </p:sp>
      <p:pic>
        <p:nvPicPr>
          <p:cNvPr id="22" name="图片 21"/>
          <p:cNvPicPr>
            <a:picLocks noChangeAspect="1"/>
          </p:cNvPicPr>
          <p:nvPr/>
        </p:nvPicPr>
        <p:blipFill>
          <a:blip r:embed="rId21">
            <a:extLst>
              <a:ext uri="{28A0092B-C50C-407E-A947-70E740481C1C}">
                <a14:useLocalDpi xmlns:a14="http://schemas.microsoft.com/office/drawing/2010/main" val="0"/>
              </a:ext>
            </a:extLst>
          </a:blip>
          <a:srcRect l="14122" t="15465" r="12362" b="12236"/>
          <a:stretch>
            <a:fillRect/>
          </a:stretch>
        </p:blipFill>
        <p:spPr>
          <a:xfrm>
            <a:off x="6553030" y="3893325"/>
            <a:ext cx="1562101" cy="1412049"/>
          </a:xfrm>
          <a:prstGeom prst="snip2DiagRect">
            <a:avLst/>
          </a:prstGeom>
          <a:ln w="76200">
            <a:solidFill>
              <a:schemeClr val="bg1"/>
            </a:solidFill>
          </a:ln>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custDataLst>
              <p:tags r:id="rId1"/>
            </p:custDataLst>
          </p:nvPr>
        </p:nvSpPr>
        <p:spPr>
          <a:xfrm>
            <a:off x="839788" y="862996"/>
            <a:ext cx="8476456" cy="3683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其他探索性實驗室 ，多樣化編程學習場景，全方位培養青少年的邏輯思維</a:t>
            </a:r>
            <a:endParaRPr kumimoji="0" lang="zh-CN" altLang="en-US" sz="18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endParaRPr>
          </a:p>
        </p:txBody>
      </p:sp>
      <p:pic>
        <p:nvPicPr>
          <p:cNvPr id="43" name="Picture 16"/>
          <p:cNvPicPr>
            <a:picLocks noChangeAspect="1" noChangeArrowheads="1"/>
          </p:cNvPicPr>
          <p:nvPr>
            <p:custDataLst>
              <p:tags r:id="rId2"/>
            </p:custDataLst>
          </p:nvPr>
        </p:nvPicPr>
        <p:blipFill>
          <a:blip r:embed="rId3" cstate="screen"/>
          <a:srcRect/>
          <a:stretch>
            <a:fillRect/>
          </a:stretch>
        </p:blipFill>
        <p:spPr bwMode="auto">
          <a:xfrm>
            <a:off x="679483" y="3066025"/>
            <a:ext cx="1390997" cy="1294836"/>
          </a:xfrm>
          <a:prstGeom prst="roundRect">
            <a:avLst>
              <a:gd name="adj" fmla="val 8594"/>
            </a:avLst>
          </a:prstGeom>
          <a:solidFill>
            <a:srgbClr val="FFFFFF">
              <a:shade val="85000"/>
            </a:srgbClr>
          </a:solidFill>
          <a:ln>
            <a:noFill/>
          </a:ln>
          <a:effectLst/>
        </p:spPr>
      </p:pic>
      <p:sp>
        <p:nvSpPr>
          <p:cNvPr id="45" name="文本框 44"/>
          <p:cNvSpPr txBox="1"/>
          <p:nvPr>
            <p:custDataLst>
              <p:tags r:id="rId4"/>
            </p:custDataLst>
          </p:nvPr>
        </p:nvSpPr>
        <p:spPr>
          <a:xfrm>
            <a:off x="2277720" y="3415967"/>
            <a:ext cx="3420000" cy="911860"/>
          </a:xfrm>
          <a:prstGeom prst="rect">
            <a:avLst/>
          </a:prstGeom>
          <a:noFill/>
        </p:spPr>
        <p:txBody>
          <a:bodyPr wrap="square">
            <a:spAutoFit/>
          </a:bodyPr>
          <a:lstStyle/>
          <a:p>
            <a:pPr marL="0" marR="0" lvl="0" indent="0" algn="just" defTabSz="914400" rtl="0" eaLnBrk="1" fontAlgn="auto" latinLnBrk="0" hangingPunct="1">
              <a:lnSpc>
                <a:spcPts val="16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Microsoft YaHei" panose="020B0503020204020204" charset="-122"/>
                <a:cs typeface="Microsoft YaHei" panose="020B0503020204020204" charset="-122"/>
              </a:rPr>
              <a:t>藝術實驗室 綜合運用編程與藝術思維、數學等多元知識，製作可視化的藝術案例，以編程表達藝術，激 發想象力和創造力。</a:t>
            </a:r>
            <a:endParaRPr kumimoji="0" lang="en-US" altLang="zh-CN" sz="1100" b="0" i="0" u="none" strike="noStrike" kern="1200" cap="none" spc="0" normalizeH="0" baseline="0" noProof="0" dirty="0">
              <a:ln>
                <a:noFill/>
              </a:ln>
              <a:solidFill>
                <a:prstClr val="black"/>
              </a:solidFill>
              <a:effectLst/>
              <a:uLnTx/>
              <a:uFillTx/>
              <a:latin typeface="Microsoft YaHei" panose="020B0503020204020204" charset="-122"/>
              <a:cs typeface="Microsoft YaHei" panose="020B0503020204020204" charset="-122"/>
            </a:endParaRPr>
          </a:p>
          <a:p>
            <a:pPr marL="0" marR="0" lvl="0" indent="0" algn="just" defTabSz="914400" rtl="0" eaLnBrk="1" fontAlgn="auto" latinLnBrk="0" hangingPunct="1">
              <a:lnSpc>
                <a:spcPts val="16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lumMod val="50000"/>
                  </a:prstClr>
                </a:solidFill>
                <a:effectLst/>
                <a:uLnTx/>
                <a:uFillTx/>
                <a:latin typeface="Microsoft YaHei" panose="020B0503020204020204" charset="-122"/>
                <a:cs typeface="Microsoft YaHei" panose="020B0503020204020204" charset="-122"/>
              </a:rPr>
              <a:t>支持學段：初中、高</a:t>
            </a:r>
            <a:endParaRPr kumimoji="0" lang="en-US" altLang="zh-CN" sz="1100" b="0" i="0" u="none" strike="noStrike" kern="1200" cap="none" spc="0" normalizeH="0" baseline="0" noProof="0" dirty="0">
              <a:ln>
                <a:noFill/>
              </a:ln>
              <a:solidFill>
                <a:prstClr val="white">
                  <a:lumMod val="50000"/>
                </a:prstClr>
              </a:solidFill>
              <a:effectLst/>
              <a:uLnTx/>
              <a:uFillTx/>
              <a:latin typeface="Microsoft YaHei" panose="020B0503020204020204" charset="-122"/>
              <a:cs typeface="Microsoft YaHei" panose="020B0503020204020204" charset="-122"/>
            </a:endParaRPr>
          </a:p>
        </p:txBody>
      </p:sp>
      <p:sp>
        <p:nvSpPr>
          <p:cNvPr id="47" name="文本框 46"/>
          <p:cNvSpPr txBox="1"/>
          <p:nvPr>
            <p:custDataLst>
              <p:tags r:id="rId5"/>
            </p:custDataLst>
          </p:nvPr>
        </p:nvSpPr>
        <p:spPr>
          <a:xfrm>
            <a:off x="2247574" y="3067731"/>
            <a:ext cx="1809856"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6.</a:t>
            </a:r>
            <a:r>
              <a:rPr kumimoji="0" lang="en-US" altLang="zh-CN" sz="18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 </a:t>
            </a:r>
            <a:r>
              <a:rPr kumimoji="0" lang="zh-CN" altLang="en-US" sz="18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藝術實驗室</a:t>
            </a:r>
            <a:endParaRPr kumimoji="0" lang="zh-CN" altLang="en-US" sz="18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endParaRPr>
          </a:p>
        </p:txBody>
      </p:sp>
      <p:sp>
        <p:nvSpPr>
          <p:cNvPr id="51" name="文本框 50"/>
          <p:cNvSpPr txBox="1"/>
          <p:nvPr>
            <p:custDataLst>
              <p:tags r:id="rId6"/>
            </p:custDataLst>
          </p:nvPr>
        </p:nvSpPr>
        <p:spPr>
          <a:xfrm>
            <a:off x="7850049" y="1274004"/>
            <a:ext cx="3831574"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8.</a:t>
            </a:r>
            <a:r>
              <a:rPr kumimoji="0" lang="en-US" altLang="zh-CN" sz="18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 </a:t>
            </a:r>
            <a:r>
              <a:rPr kumimoji="0" lang="zh-CN" altLang="en-US" sz="18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人工智能</a:t>
            </a:r>
            <a:r>
              <a:rPr kumimoji="0" lang="zh-CN" altLang="en-US" sz="18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a:t>
            </a:r>
            <a:r>
              <a:rPr kumimoji="0" lang="en-US" altLang="zh-CN" sz="18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AI</a:t>
            </a:r>
            <a:r>
              <a:rPr kumimoji="0" lang="zh-CN" altLang="en-US" sz="18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）實驗室</a:t>
            </a:r>
            <a:endParaRPr kumimoji="0" lang="zh-CN" altLang="en-US" sz="18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endParaRPr>
          </a:p>
        </p:txBody>
      </p:sp>
      <p:pic>
        <p:nvPicPr>
          <p:cNvPr id="52" name="Picture 12"/>
          <p:cNvPicPr>
            <a:picLocks noChangeAspect="1" noChangeArrowheads="1"/>
          </p:cNvPicPr>
          <p:nvPr>
            <p:custDataLst>
              <p:tags r:id="rId7"/>
            </p:custDataLst>
          </p:nvPr>
        </p:nvPicPr>
        <p:blipFill>
          <a:blip r:embed="rId8" cstate="screen"/>
          <a:srcRect/>
          <a:stretch>
            <a:fillRect/>
          </a:stretch>
        </p:blipFill>
        <p:spPr bwMode="auto">
          <a:xfrm>
            <a:off x="6203962" y="1342594"/>
            <a:ext cx="1390997" cy="1294836"/>
          </a:xfrm>
          <a:prstGeom prst="roundRect">
            <a:avLst>
              <a:gd name="adj" fmla="val 8594"/>
            </a:avLst>
          </a:prstGeom>
          <a:solidFill>
            <a:srgbClr val="FFFFFF">
              <a:shade val="85000"/>
            </a:srgbClr>
          </a:solidFill>
          <a:ln>
            <a:noFill/>
          </a:ln>
          <a:effectLst/>
        </p:spPr>
      </p:pic>
      <p:sp>
        <p:nvSpPr>
          <p:cNvPr id="53" name="文本框 52"/>
          <p:cNvSpPr txBox="1"/>
          <p:nvPr>
            <p:custDataLst>
              <p:tags r:id="rId9"/>
            </p:custDataLst>
          </p:nvPr>
        </p:nvSpPr>
        <p:spPr>
          <a:xfrm>
            <a:off x="7869893" y="1625931"/>
            <a:ext cx="3726004" cy="1116965"/>
          </a:xfrm>
          <a:prstGeom prst="rect">
            <a:avLst/>
          </a:prstGeom>
          <a:noFill/>
        </p:spPr>
        <p:txBody>
          <a:bodyPr wrap="square">
            <a:spAutoFit/>
          </a:bodyPr>
          <a:lstStyle/>
          <a:p>
            <a:pPr marL="0" marR="0" lvl="0" indent="0" algn="just" defTabSz="914400" rtl="0" eaLnBrk="1" fontAlgn="auto" latinLnBrk="0" hangingPunct="1">
              <a:lnSpc>
                <a:spcPts val="16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Microsoft YaHei" panose="020B0503020204020204" charset="-122"/>
                <a:cs typeface="Microsoft YaHei" panose="020B0503020204020204" charset="-122"/>
              </a:rPr>
              <a:t>以積木、代碼賦能核心實驗室，針對初學者，提供拍照識花、語音識別、智能聊天等有趣的</a:t>
            </a:r>
            <a:r>
              <a:rPr kumimoji="0" lang="en-US" altLang="zh-CN" sz="1100" b="0" i="0" u="none" strike="noStrike" kern="1200" cap="none" spc="0" normalizeH="0" baseline="0" noProof="0" dirty="0">
                <a:ln>
                  <a:noFill/>
                </a:ln>
                <a:solidFill>
                  <a:prstClr val="black"/>
                </a:solidFill>
                <a:effectLst/>
                <a:uLnTx/>
                <a:uFillTx/>
                <a:latin typeface="Microsoft YaHei" panose="020B0503020204020204" charset="-122"/>
                <a:cs typeface="Microsoft YaHei" panose="020B0503020204020204" charset="-122"/>
              </a:rPr>
              <a:t>AI</a:t>
            </a:r>
            <a:r>
              <a:rPr kumimoji="0" lang="zh-CN" altLang="en-US" sz="1100" b="0" i="0" u="none" strike="noStrike" kern="1200" cap="none" spc="0" normalizeH="0" baseline="0" noProof="0" dirty="0">
                <a:ln>
                  <a:noFill/>
                </a:ln>
                <a:solidFill>
                  <a:prstClr val="black"/>
                </a:solidFill>
                <a:effectLst/>
                <a:uLnTx/>
                <a:uFillTx/>
                <a:latin typeface="Microsoft YaHei" panose="020B0503020204020204" charset="-122"/>
                <a:cs typeface="Microsoft YaHei" panose="020B0503020204020204" charset="-122"/>
              </a:rPr>
              <a:t>應用專案，體會</a:t>
            </a:r>
            <a:r>
              <a:rPr kumimoji="0" lang="en-US" altLang="zh-CN" sz="1100" b="0" i="0" u="none" strike="noStrike" kern="1200" cap="none" spc="0" normalizeH="0" baseline="0" noProof="0" dirty="0">
                <a:ln>
                  <a:noFill/>
                </a:ln>
                <a:solidFill>
                  <a:prstClr val="black"/>
                </a:solidFill>
                <a:effectLst/>
                <a:uLnTx/>
                <a:uFillTx/>
                <a:latin typeface="Microsoft YaHei" panose="020B0503020204020204" charset="-122"/>
                <a:cs typeface="Microsoft YaHei" panose="020B0503020204020204" charset="-122"/>
              </a:rPr>
              <a:t>AI</a:t>
            </a:r>
            <a:r>
              <a:rPr kumimoji="0" lang="zh-CN" altLang="en-US" sz="1100" b="0" i="0" u="none" strike="noStrike" kern="1200" cap="none" spc="0" normalizeH="0" baseline="0" noProof="0" dirty="0">
                <a:ln>
                  <a:noFill/>
                </a:ln>
                <a:solidFill>
                  <a:prstClr val="black"/>
                </a:solidFill>
                <a:effectLst/>
                <a:uLnTx/>
                <a:uFillTx/>
                <a:latin typeface="Microsoft YaHei" panose="020B0503020204020204" charset="-122"/>
                <a:cs typeface="Microsoft YaHei" panose="020B0503020204020204" charset="-122"/>
              </a:rPr>
              <a:t>帶來的樂趣；針對高階學習者，參見常見演算法模型的凋參，學習</a:t>
            </a:r>
            <a:r>
              <a:rPr kumimoji="0" lang="en-US" altLang="zh-CN" sz="1100" b="0" i="0" u="none" strike="noStrike" kern="1200" cap="none" spc="0" normalizeH="0" baseline="0" noProof="0" dirty="0">
                <a:ln>
                  <a:noFill/>
                </a:ln>
                <a:solidFill>
                  <a:prstClr val="black"/>
                </a:solidFill>
                <a:effectLst/>
                <a:uLnTx/>
                <a:uFillTx/>
                <a:latin typeface="Microsoft YaHei" panose="020B0503020204020204" charset="-122"/>
                <a:cs typeface="Microsoft YaHei" panose="020B0503020204020204" charset="-122"/>
              </a:rPr>
              <a:t>AI</a:t>
            </a:r>
            <a:r>
              <a:rPr kumimoji="0" lang="zh-CN" altLang="en-US" sz="1100" b="0" i="0" u="none" strike="noStrike" kern="1200" cap="none" spc="0" normalizeH="0" baseline="0" noProof="0" dirty="0">
                <a:ln>
                  <a:noFill/>
                </a:ln>
                <a:solidFill>
                  <a:prstClr val="black"/>
                </a:solidFill>
                <a:effectLst/>
                <a:uLnTx/>
                <a:uFillTx/>
                <a:latin typeface="Microsoft YaHei" panose="020B0503020204020204" charset="-122"/>
                <a:cs typeface="Microsoft YaHei" panose="020B0503020204020204" charset="-122"/>
              </a:rPr>
              <a:t>的底層邏輯，全方位滿足不同學習者的學習需求。</a:t>
            </a:r>
            <a:endParaRPr kumimoji="0" lang="en-US" altLang="zh-CN" sz="1100" b="0" i="0" u="none" strike="noStrike" kern="1200" cap="none" spc="0" normalizeH="0" baseline="0" noProof="0" dirty="0">
              <a:ln>
                <a:noFill/>
              </a:ln>
              <a:solidFill>
                <a:prstClr val="black"/>
              </a:solidFill>
              <a:effectLst/>
              <a:uLnTx/>
              <a:uFillTx/>
              <a:latin typeface="Microsoft YaHei" panose="020B0503020204020204" charset="-122"/>
              <a:cs typeface="Microsoft YaHei" panose="020B0503020204020204" charset="-122"/>
            </a:endParaRPr>
          </a:p>
          <a:p>
            <a:pPr marL="0" marR="0" lvl="0" indent="0" algn="just" defTabSz="914400" rtl="0" eaLnBrk="1" fontAlgn="auto" latinLnBrk="0" hangingPunct="1">
              <a:lnSpc>
                <a:spcPts val="16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lumMod val="50000"/>
                  </a:prstClr>
                </a:solidFill>
                <a:effectLst/>
                <a:uLnTx/>
                <a:uFillTx/>
                <a:latin typeface="Microsoft YaHei" panose="020B0503020204020204" charset="-122"/>
                <a:cs typeface="Microsoft YaHei" panose="020B0503020204020204" charset="-122"/>
              </a:rPr>
              <a:t>支持學段：初中  </a:t>
            </a:r>
            <a:endParaRPr kumimoji="0" lang="zh-CN" altLang="en-US" sz="1100" b="0" i="0" u="none" strike="noStrike" kern="1200" cap="none" spc="0" normalizeH="0" baseline="0" noProof="0" dirty="0">
              <a:ln>
                <a:noFill/>
              </a:ln>
              <a:solidFill>
                <a:prstClr val="white">
                  <a:lumMod val="50000"/>
                </a:prstClr>
              </a:solidFill>
              <a:effectLst/>
              <a:uLnTx/>
              <a:uFillTx/>
              <a:latin typeface="Microsoft YaHei" panose="020B0503020204020204" charset="-122"/>
              <a:cs typeface="Microsoft YaHei" panose="020B0503020204020204" charset="-122"/>
            </a:endParaRPr>
          </a:p>
        </p:txBody>
      </p:sp>
      <p:sp>
        <p:nvSpPr>
          <p:cNvPr id="54" name="文本框 53"/>
          <p:cNvSpPr txBox="1"/>
          <p:nvPr>
            <p:custDataLst>
              <p:tags r:id="rId10"/>
            </p:custDataLst>
          </p:nvPr>
        </p:nvSpPr>
        <p:spPr>
          <a:xfrm>
            <a:off x="2277720" y="4742868"/>
            <a:ext cx="2860973"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7.</a:t>
            </a:r>
            <a:r>
              <a:rPr kumimoji="0" lang="en-US" altLang="zh-CN" sz="18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 </a:t>
            </a:r>
            <a:r>
              <a:rPr kumimoji="0" lang="zh-CN" altLang="en-US" sz="18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遊戲實驗室 </a:t>
            </a:r>
            <a:endParaRPr kumimoji="0" lang="zh-CN" altLang="en-US" sz="18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endParaRPr>
          </a:p>
        </p:txBody>
      </p:sp>
      <p:pic>
        <p:nvPicPr>
          <p:cNvPr id="55" name="Picture 10"/>
          <p:cNvPicPr>
            <a:picLocks noChangeAspect="1" noChangeArrowheads="1"/>
          </p:cNvPicPr>
          <p:nvPr>
            <p:custDataLst>
              <p:tags r:id="rId11"/>
            </p:custDataLst>
          </p:nvPr>
        </p:nvPicPr>
        <p:blipFill>
          <a:blip r:embed="rId12" cstate="screen"/>
          <a:srcRect/>
          <a:stretch>
            <a:fillRect/>
          </a:stretch>
        </p:blipFill>
        <p:spPr bwMode="auto">
          <a:xfrm>
            <a:off x="679482" y="4790664"/>
            <a:ext cx="1390998" cy="1294836"/>
          </a:xfrm>
          <a:prstGeom prst="roundRect">
            <a:avLst>
              <a:gd name="adj" fmla="val 8594"/>
            </a:avLst>
          </a:prstGeom>
          <a:solidFill>
            <a:srgbClr val="FFFFFF">
              <a:shade val="85000"/>
            </a:srgbClr>
          </a:solidFill>
          <a:ln>
            <a:noFill/>
          </a:ln>
          <a:effectLst/>
        </p:spPr>
      </p:pic>
      <p:sp>
        <p:nvSpPr>
          <p:cNvPr id="56" name="文本框 55"/>
          <p:cNvSpPr txBox="1"/>
          <p:nvPr>
            <p:custDataLst>
              <p:tags r:id="rId13"/>
            </p:custDataLst>
          </p:nvPr>
        </p:nvSpPr>
        <p:spPr>
          <a:xfrm>
            <a:off x="2277720" y="5106611"/>
            <a:ext cx="3420000" cy="1116965"/>
          </a:xfrm>
          <a:prstGeom prst="rect">
            <a:avLst/>
          </a:prstGeom>
          <a:noFill/>
        </p:spPr>
        <p:txBody>
          <a:bodyPr wrap="square">
            <a:spAutoFit/>
          </a:bodyPr>
          <a:lstStyle/>
          <a:p>
            <a:pPr marL="0" marR="0" lvl="0" indent="0" algn="just" defTabSz="914400" rtl="0" eaLnBrk="1" fontAlgn="auto" latinLnBrk="0" hangingPunct="1">
              <a:lnSpc>
                <a:spcPts val="16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Microsoft YaHei" panose="020B0503020204020204" charset="-122"/>
                <a:cs typeface="Microsoft YaHei" panose="020B0503020204020204" charset="-122"/>
              </a:rPr>
              <a:t>以遊戲化編程入門體驗為主，通過冒險闖關的形式，引發玩家對各個關卡的邏輯思考，通過拖曳使用方向位移、重複迴圈和條件判斷等積木塊，實現簡單的程式編程來控制角色移動， 訓練邏輯和抽象思維。</a:t>
            </a:r>
            <a:endParaRPr kumimoji="0" lang="en-US" altLang="zh-CN" sz="1100" b="0" i="0" u="none" strike="noStrike" kern="1200" cap="none" spc="0" normalizeH="0" baseline="0" noProof="0" dirty="0">
              <a:ln>
                <a:noFill/>
              </a:ln>
              <a:solidFill>
                <a:prstClr val="black"/>
              </a:solidFill>
              <a:effectLst/>
              <a:uLnTx/>
              <a:uFillTx/>
              <a:latin typeface="Microsoft YaHei" panose="020B0503020204020204" charset="-122"/>
              <a:cs typeface="Microsoft YaHei" panose="020B0503020204020204" charset="-122"/>
            </a:endParaRPr>
          </a:p>
          <a:p>
            <a:pPr marL="0" marR="0" lvl="0" indent="0" algn="just" defTabSz="914400" rtl="0" eaLnBrk="1" fontAlgn="auto" latinLnBrk="0" hangingPunct="1">
              <a:lnSpc>
                <a:spcPts val="16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lumMod val="50000"/>
                  </a:prstClr>
                </a:solidFill>
                <a:effectLst/>
                <a:uLnTx/>
                <a:uFillTx/>
                <a:latin typeface="Microsoft YaHei" panose="020B0503020204020204" charset="-122"/>
                <a:cs typeface="Microsoft YaHei" panose="020B0503020204020204" charset="-122"/>
              </a:rPr>
              <a:t>支持學段：小學 </a:t>
            </a:r>
            <a:r>
              <a:rPr kumimoji="0" lang="en-US" altLang="zh-CN" sz="1100" b="0" i="0" u="none" strike="noStrike" kern="1200" cap="none" spc="0" normalizeH="0" baseline="0" noProof="0" dirty="0">
                <a:ln>
                  <a:noFill/>
                </a:ln>
                <a:solidFill>
                  <a:prstClr val="white">
                    <a:lumMod val="50000"/>
                  </a:prstClr>
                </a:solidFill>
                <a:effectLst/>
                <a:uLnTx/>
                <a:uFillTx/>
                <a:latin typeface="Microsoft YaHei" panose="020B0503020204020204" charset="-122"/>
                <a:cs typeface="Microsoft YaHei" panose="020B0503020204020204" charset="-122"/>
              </a:rPr>
              <a:t>1-2 </a:t>
            </a:r>
            <a:r>
              <a:rPr kumimoji="0" lang="zh-CN" altLang="en-US" sz="1100" b="0" i="0" u="none" strike="noStrike" kern="1200" cap="none" spc="0" normalizeH="0" baseline="0" noProof="0" dirty="0">
                <a:ln>
                  <a:noFill/>
                </a:ln>
                <a:solidFill>
                  <a:prstClr val="white">
                    <a:lumMod val="50000"/>
                  </a:prstClr>
                </a:solidFill>
                <a:effectLst/>
                <a:uLnTx/>
                <a:uFillTx/>
                <a:latin typeface="Microsoft YaHei" panose="020B0503020204020204" charset="-122"/>
                <a:cs typeface="Microsoft YaHei" panose="020B0503020204020204" charset="-122"/>
              </a:rPr>
              <a:t>年級</a:t>
            </a:r>
            <a:endParaRPr kumimoji="0" lang="zh-CN" altLang="en-US" sz="1100" b="0" i="0" u="none" strike="noStrike" kern="1200" cap="none" spc="0" normalizeH="0" baseline="0" noProof="0" dirty="0">
              <a:ln>
                <a:noFill/>
              </a:ln>
              <a:solidFill>
                <a:prstClr val="white">
                  <a:lumMod val="50000"/>
                </a:prstClr>
              </a:solidFill>
              <a:effectLst/>
              <a:uLnTx/>
              <a:uFillTx/>
              <a:latin typeface="Microsoft YaHei" panose="020B0503020204020204" charset="-122"/>
              <a:cs typeface="Microsoft YaHei" panose="020B0503020204020204" charset="-122"/>
            </a:endParaRPr>
          </a:p>
        </p:txBody>
      </p:sp>
      <p:sp>
        <p:nvSpPr>
          <p:cNvPr id="57" name="文本框 56"/>
          <p:cNvSpPr txBox="1"/>
          <p:nvPr>
            <p:custDataLst>
              <p:tags r:id="rId14"/>
            </p:custDataLst>
          </p:nvPr>
        </p:nvSpPr>
        <p:spPr>
          <a:xfrm>
            <a:off x="7850050" y="2975367"/>
            <a:ext cx="2486947" cy="4603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9. </a:t>
            </a:r>
            <a:r>
              <a:rPr kumimoji="0" lang="zh-CN" altLang="en-US" sz="18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編程第一課 </a:t>
            </a:r>
            <a:r>
              <a:rPr kumimoji="0" lang="en-US" altLang="zh-CN" sz="18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APP</a:t>
            </a:r>
            <a:endParaRPr kumimoji="0" lang="en-US" altLang="zh-CN" sz="18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endParaRPr>
          </a:p>
        </p:txBody>
      </p:sp>
      <p:sp>
        <p:nvSpPr>
          <p:cNvPr id="58" name="文本框 57"/>
          <p:cNvSpPr txBox="1"/>
          <p:nvPr>
            <p:custDataLst>
              <p:tags r:id="rId15"/>
            </p:custDataLst>
          </p:nvPr>
        </p:nvSpPr>
        <p:spPr>
          <a:xfrm>
            <a:off x="7850050" y="3344699"/>
            <a:ext cx="3745848" cy="1165860"/>
          </a:xfrm>
          <a:prstGeom prst="rect">
            <a:avLst/>
          </a:prstGeom>
          <a:noFill/>
        </p:spPr>
        <p:txBody>
          <a:bodyPr wrap="square">
            <a:spAutoFit/>
          </a:bodyPr>
          <a:lstStyle/>
          <a:p>
            <a:pPr marL="0" marR="0" lvl="0" indent="0" algn="just" defTabSz="914400" rtl="0" eaLnBrk="1" fontAlgn="auto" latinLnBrk="0" hangingPunct="1">
              <a:lnSpc>
                <a:spcPts val="16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Microsoft YaHei" panose="020B0503020204020204" charset="-122"/>
                <a:cs typeface="Microsoft YaHei" panose="020B0503020204020204" charset="-122"/>
              </a:rPr>
              <a:t>專為 </a:t>
            </a:r>
            <a:r>
              <a:rPr kumimoji="0" lang="en-US" altLang="zh-CN" sz="1100" b="0" i="0" u="none" strike="noStrike" kern="1200" cap="none" spc="0" normalizeH="0" baseline="0" noProof="0" dirty="0">
                <a:ln>
                  <a:noFill/>
                </a:ln>
                <a:solidFill>
                  <a:prstClr val="black"/>
                </a:solidFill>
                <a:effectLst/>
                <a:uLnTx/>
                <a:uFillTx/>
                <a:latin typeface="Microsoft YaHei" panose="020B0503020204020204" charset="-122"/>
                <a:cs typeface="Microsoft YaHei" panose="020B0503020204020204" charset="-122"/>
              </a:rPr>
              <a:t>6-9 </a:t>
            </a:r>
            <a:r>
              <a:rPr kumimoji="0" lang="zh-CN" altLang="en-US" sz="1100" b="0" i="0" u="none" strike="noStrike" kern="1200" cap="none" spc="0" normalizeH="0" baseline="0" noProof="0" dirty="0">
                <a:ln>
                  <a:noFill/>
                </a:ln>
                <a:solidFill>
                  <a:prstClr val="black"/>
                </a:solidFill>
                <a:effectLst/>
                <a:uLnTx/>
                <a:uFillTx/>
                <a:latin typeface="Microsoft YaHei" panose="020B0503020204020204" charset="-122"/>
                <a:cs typeface="Microsoft YaHei" panose="020B0503020204020204" charset="-122"/>
              </a:rPr>
              <a:t>歲孩子定制的零基礎編程啟蒙 </a:t>
            </a:r>
            <a:r>
              <a:rPr kumimoji="0" lang="en-US" altLang="zh-CN" sz="1100" b="0" i="0" u="none" strike="noStrike" kern="1200" cap="none" spc="0" normalizeH="0" baseline="0" noProof="0" dirty="0">
                <a:ln>
                  <a:noFill/>
                </a:ln>
                <a:solidFill>
                  <a:prstClr val="black"/>
                </a:solidFill>
                <a:effectLst/>
                <a:uLnTx/>
                <a:uFillTx/>
                <a:latin typeface="Microsoft YaHei" panose="020B0503020204020204" charset="-122"/>
                <a:cs typeface="Microsoft YaHei" panose="020B0503020204020204" charset="-122"/>
              </a:rPr>
              <a:t>APP</a:t>
            </a:r>
            <a:r>
              <a:rPr kumimoji="0" lang="zh-CN" altLang="en-US" sz="1100" b="0" i="0" u="none" strike="noStrike" kern="1200" cap="none" spc="0" normalizeH="0" baseline="0" noProof="0" dirty="0">
                <a:ln>
                  <a:noFill/>
                </a:ln>
                <a:solidFill>
                  <a:prstClr val="black"/>
                </a:solidFill>
                <a:effectLst/>
                <a:uLnTx/>
                <a:uFillTx/>
                <a:latin typeface="Microsoft YaHei" panose="020B0503020204020204" charset="-122"/>
                <a:cs typeface="Microsoft YaHei" panose="020B0503020204020204" charset="-122"/>
              </a:rPr>
              <a:t>，通過科學的教學內容體系、趣味的主題故事 元素、沉浸的遊戲化編程闖關，幫助孩子迅速建立對編程的學習興趣，逐漸引導孩子愛上編程。</a:t>
            </a:r>
            <a:endParaRPr kumimoji="0" lang="en-US" altLang="zh-CN" sz="1100" b="0" i="0" u="none" strike="noStrike" kern="1200" cap="none" spc="0" normalizeH="0" baseline="0" noProof="0" dirty="0">
              <a:ln>
                <a:noFill/>
              </a:ln>
              <a:solidFill>
                <a:prstClr val="black"/>
              </a:solidFill>
              <a:effectLst/>
              <a:uLnTx/>
              <a:uFillTx/>
              <a:latin typeface="Microsoft YaHei" panose="020B0503020204020204" charset="-122"/>
              <a:cs typeface="Microsoft YaHei" panose="020B0503020204020204" charset="-122"/>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lumMod val="50000"/>
                  </a:prstClr>
                </a:solidFill>
                <a:effectLst/>
                <a:uLnTx/>
                <a:uFillTx/>
                <a:latin typeface="Microsoft YaHei" panose="020B0503020204020204" charset="-122"/>
                <a:cs typeface="Microsoft YaHei" panose="020B0503020204020204" charset="-122"/>
              </a:rPr>
              <a:t>支持學段：小學 </a:t>
            </a:r>
            <a:r>
              <a:rPr kumimoji="0" lang="en-US" altLang="zh-CN" sz="1100" b="0" i="0" u="none" strike="noStrike" kern="1200" cap="none" spc="0" normalizeH="0" baseline="0" noProof="0" dirty="0">
                <a:ln>
                  <a:noFill/>
                </a:ln>
                <a:solidFill>
                  <a:prstClr val="white">
                    <a:lumMod val="50000"/>
                  </a:prstClr>
                </a:solidFill>
                <a:effectLst/>
                <a:uLnTx/>
                <a:uFillTx/>
                <a:latin typeface="Microsoft YaHei" panose="020B0503020204020204" charset="-122"/>
                <a:cs typeface="Microsoft YaHei" panose="020B0503020204020204" charset="-122"/>
              </a:rPr>
              <a:t>1-2 </a:t>
            </a:r>
            <a:r>
              <a:rPr kumimoji="0" lang="zh-CN" altLang="en-US" sz="1100" b="0" i="0" u="none" strike="noStrike" kern="1200" cap="none" spc="0" normalizeH="0" baseline="0" noProof="0" dirty="0">
                <a:ln>
                  <a:noFill/>
                </a:ln>
                <a:solidFill>
                  <a:prstClr val="white">
                    <a:lumMod val="50000"/>
                  </a:prstClr>
                </a:solidFill>
                <a:effectLst/>
                <a:uLnTx/>
                <a:uFillTx/>
                <a:latin typeface="Microsoft YaHei" panose="020B0503020204020204" charset="-122"/>
                <a:cs typeface="Microsoft YaHei" panose="020B0503020204020204" charset="-122"/>
              </a:rPr>
              <a:t>年級</a:t>
            </a:r>
            <a:endParaRPr kumimoji="0" lang="zh-CN" altLang="en-US" sz="1100" b="0" i="0" u="none" strike="noStrike" kern="1200" cap="none" spc="0" normalizeH="0" baseline="0" noProof="0" dirty="0">
              <a:ln>
                <a:noFill/>
              </a:ln>
              <a:solidFill>
                <a:prstClr val="white">
                  <a:lumMod val="50000"/>
                </a:prstClr>
              </a:solidFill>
              <a:effectLst/>
              <a:uLnTx/>
              <a:uFillTx/>
              <a:latin typeface="Microsoft YaHei" panose="020B0503020204020204" charset="-122"/>
              <a:cs typeface="Microsoft YaHei" panose="020B0503020204020204" charset="-122"/>
            </a:endParaRPr>
          </a:p>
        </p:txBody>
      </p:sp>
      <p:pic>
        <p:nvPicPr>
          <p:cNvPr id="59" name="Picture 8"/>
          <p:cNvPicPr>
            <a:picLocks noChangeAspect="1" noChangeArrowheads="1"/>
          </p:cNvPicPr>
          <p:nvPr>
            <p:custDataLst>
              <p:tags r:id="rId16"/>
            </p:custDataLst>
          </p:nvPr>
        </p:nvPicPr>
        <p:blipFill>
          <a:blip r:embed="rId17" cstate="screen"/>
          <a:srcRect/>
          <a:stretch>
            <a:fillRect/>
          </a:stretch>
        </p:blipFill>
        <p:spPr bwMode="auto">
          <a:xfrm>
            <a:off x="6207955" y="3050285"/>
            <a:ext cx="1409205" cy="1311784"/>
          </a:xfrm>
          <a:prstGeom prst="roundRect">
            <a:avLst>
              <a:gd name="adj" fmla="val 8594"/>
            </a:avLst>
          </a:prstGeom>
          <a:solidFill>
            <a:srgbClr val="FFFFFF">
              <a:shade val="85000"/>
            </a:srgbClr>
          </a:solidFill>
          <a:ln>
            <a:noFill/>
          </a:ln>
          <a:effectLst/>
        </p:spPr>
      </p:pic>
      <p:pic>
        <p:nvPicPr>
          <p:cNvPr id="4" name="Picture 6"/>
          <p:cNvPicPr>
            <a:picLocks noChangeAspect="1" noChangeArrowheads="1"/>
          </p:cNvPicPr>
          <p:nvPr>
            <p:custDataLst>
              <p:tags r:id="rId18"/>
            </p:custDataLst>
          </p:nvPr>
        </p:nvPicPr>
        <p:blipFill>
          <a:blip r:embed="rId19" cstate="screen"/>
          <a:srcRect/>
          <a:stretch>
            <a:fillRect/>
          </a:stretch>
        </p:blipFill>
        <p:spPr bwMode="auto">
          <a:xfrm>
            <a:off x="672555" y="1413470"/>
            <a:ext cx="1404851" cy="1307732"/>
          </a:xfrm>
          <a:prstGeom prst="roundRect">
            <a:avLst>
              <a:gd name="adj" fmla="val 9593"/>
            </a:avLst>
          </a:prstGeom>
          <a:solidFill>
            <a:srgbClr val="FFFFFF">
              <a:shade val="85000"/>
            </a:srgbClr>
          </a:solidFill>
          <a:ln w="88900" cap="sq">
            <a:noFill/>
            <a:miter lim="800000"/>
            <a:headEnd/>
            <a:tailEnd/>
          </a:ln>
          <a:effectLst/>
        </p:spPr>
      </p:pic>
      <p:sp>
        <p:nvSpPr>
          <p:cNvPr id="6" name="文本框 5"/>
          <p:cNvSpPr txBox="1"/>
          <p:nvPr>
            <p:custDataLst>
              <p:tags r:id="rId20"/>
            </p:custDataLst>
          </p:nvPr>
        </p:nvSpPr>
        <p:spPr>
          <a:xfrm>
            <a:off x="2271994" y="1342594"/>
            <a:ext cx="1697459" cy="4603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2400" dirty="0">
                <a:solidFill>
                  <a:srgbClr val="3658E9"/>
                </a:solidFill>
                <a:latin typeface="Microsoft YaHei" panose="020B0503020204020204" charset="-122"/>
                <a:cs typeface="Microsoft YaHei" panose="020B0503020204020204" charset="-122"/>
              </a:rPr>
              <a:t>5</a:t>
            </a:r>
            <a:r>
              <a:rPr kumimoji="0" lang="en-US" altLang="zh-CN" sz="2400" b="0"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a:t>
            </a:r>
            <a:r>
              <a:rPr kumimoji="0" lang="en-US" altLang="zh-CN" sz="1400" b="0"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 </a:t>
            </a:r>
            <a:r>
              <a:rPr kumimoji="0" lang="zh-CN" altLang="en-US" sz="16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硬件</a:t>
            </a:r>
            <a:r>
              <a:rPr kumimoji="0" lang="zh-CN" altLang="en-US" sz="16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rPr>
              <a:t>實驗室</a:t>
            </a:r>
            <a:endParaRPr kumimoji="0" lang="zh-CN" altLang="en-US" sz="1600" b="1" i="0" u="none" strike="noStrike" kern="1200" cap="none" spc="0" normalizeH="0" baseline="0" noProof="0" dirty="0">
              <a:ln>
                <a:noFill/>
              </a:ln>
              <a:solidFill>
                <a:srgbClr val="3658E9"/>
              </a:solidFill>
              <a:effectLst/>
              <a:uLnTx/>
              <a:uFillTx/>
              <a:latin typeface="Microsoft YaHei" panose="020B0503020204020204" charset="-122"/>
              <a:cs typeface="Microsoft YaHei" panose="020B0503020204020204" charset="-122"/>
            </a:endParaRPr>
          </a:p>
        </p:txBody>
      </p:sp>
      <p:sp>
        <p:nvSpPr>
          <p:cNvPr id="7" name="文本框 6"/>
          <p:cNvSpPr txBox="1"/>
          <p:nvPr>
            <p:custDataLst>
              <p:tags r:id="rId21"/>
            </p:custDataLst>
          </p:nvPr>
        </p:nvSpPr>
        <p:spPr>
          <a:xfrm>
            <a:off x="2272947" y="1707120"/>
            <a:ext cx="2212230" cy="2755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3658E9"/>
                </a:solidFill>
                <a:effectLst/>
                <a:uLnTx/>
                <a:uFillTx/>
                <a:latin typeface="Microsoft YaHei" panose="020B0503020204020204" charset="-122"/>
                <a:cs typeface="+mn-cs"/>
              </a:rPr>
              <a:t>軟硬結合的編程體驗</a:t>
            </a:r>
            <a:endParaRPr kumimoji="0" lang="zh-CN" altLang="en-US" sz="1200" b="0" i="0" u="none" strike="noStrike" kern="1200" cap="none" spc="0" normalizeH="0" baseline="0" noProof="0" dirty="0">
              <a:ln>
                <a:noFill/>
              </a:ln>
              <a:solidFill>
                <a:srgbClr val="3658E9"/>
              </a:solidFill>
              <a:effectLst/>
              <a:uLnTx/>
              <a:uFillTx/>
              <a:latin typeface="Microsoft YaHei" panose="020B0503020204020204" charset="-122"/>
              <a:cs typeface="+mn-cs"/>
            </a:endParaRPr>
          </a:p>
        </p:txBody>
      </p:sp>
      <p:sp>
        <p:nvSpPr>
          <p:cNvPr id="8" name="文本框 7"/>
          <p:cNvSpPr txBox="1"/>
          <p:nvPr>
            <p:custDataLst>
              <p:tags r:id="rId22"/>
            </p:custDataLst>
          </p:nvPr>
        </p:nvSpPr>
        <p:spPr>
          <a:xfrm>
            <a:off x="2275653" y="1939059"/>
            <a:ext cx="3420000" cy="85280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Microsoft YaHei" panose="020B0503020204020204" charset="-122"/>
                <a:cs typeface="Microsoft YaHei" panose="020B0503020204020204" charset="-122"/>
              </a:rPr>
              <a:t>使用硬件實驗室進行線上編程，連接控制家中的智能硬件，激發孩子的創造性思維和主動學習的能力。</a:t>
            </a:r>
            <a:endParaRPr kumimoji="0" lang="en-US" altLang="zh-CN" sz="1100" b="0" i="0" u="none" strike="noStrike" kern="1200" cap="none" spc="0" normalizeH="0" baseline="0" noProof="0" dirty="0">
              <a:ln>
                <a:noFill/>
              </a:ln>
              <a:solidFill>
                <a:prstClr val="black"/>
              </a:solidFill>
              <a:effectLst/>
              <a:uLnTx/>
              <a:uFillTx/>
              <a:latin typeface="Microsoft YaHei" panose="020B0503020204020204" charset="-122"/>
              <a:cs typeface="Microsoft YaHei" panose="020B0503020204020204" charset="-122"/>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white">
                    <a:lumMod val="50000"/>
                  </a:prstClr>
                </a:solidFill>
                <a:effectLst/>
                <a:uLnTx/>
                <a:uFillTx/>
                <a:latin typeface="Microsoft YaHei" panose="020B0503020204020204" charset="-122"/>
                <a:cs typeface="Microsoft YaHei" panose="020B0503020204020204" charset="-122"/>
              </a:rPr>
              <a:t>支持學段：小學 </a:t>
            </a:r>
            <a:r>
              <a:rPr kumimoji="0" lang="en-US" altLang="zh-CN" sz="1100" b="0" i="0" u="none" strike="noStrike" kern="1200" cap="none" spc="0" normalizeH="0" baseline="0" noProof="0" dirty="0">
                <a:ln>
                  <a:noFill/>
                </a:ln>
                <a:solidFill>
                  <a:prstClr val="white">
                    <a:lumMod val="50000"/>
                  </a:prstClr>
                </a:solidFill>
                <a:effectLst/>
                <a:uLnTx/>
                <a:uFillTx/>
                <a:latin typeface="Microsoft YaHei" panose="020B0503020204020204" charset="-122"/>
                <a:cs typeface="Microsoft YaHei" panose="020B0503020204020204" charset="-122"/>
              </a:rPr>
              <a:t>5-6 </a:t>
            </a:r>
            <a:r>
              <a:rPr kumimoji="0" lang="zh-CN" altLang="en-US" sz="1100" b="0" i="0" u="none" strike="noStrike" kern="1200" cap="none" spc="0" normalizeH="0" baseline="0" noProof="0" dirty="0">
                <a:ln>
                  <a:noFill/>
                </a:ln>
                <a:solidFill>
                  <a:prstClr val="white">
                    <a:lumMod val="50000"/>
                  </a:prstClr>
                </a:solidFill>
                <a:effectLst/>
                <a:uLnTx/>
                <a:uFillTx/>
                <a:latin typeface="Microsoft YaHei" panose="020B0503020204020204" charset="-122"/>
                <a:cs typeface="Microsoft YaHei" panose="020B0503020204020204" charset="-122"/>
              </a:rPr>
              <a:t>年級、初中、高中 </a:t>
            </a:r>
            <a:endParaRPr kumimoji="0" lang="zh-CN" altLang="en-US" sz="1100" b="0" i="0" u="none" strike="noStrike" kern="1200" cap="none" spc="0" normalizeH="0" baseline="0" noProof="0" dirty="0">
              <a:ln>
                <a:noFill/>
              </a:ln>
              <a:solidFill>
                <a:prstClr val="white">
                  <a:lumMod val="50000"/>
                </a:prstClr>
              </a:solidFill>
              <a:effectLst/>
              <a:uLnTx/>
              <a:uFillTx/>
              <a:latin typeface="Microsoft YaHei" panose="020B0503020204020204" charset="-122"/>
              <a:cs typeface="Microsoft YaHei" panose="020B0503020204020204" charset="-122"/>
            </a:endParaRPr>
          </a:p>
        </p:txBody>
      </p:sp>
      <p:sp>
        <p:nvSpPr>
          <p:cNvPr id="11" name="文本框 10"/>
          <p:cNvSpPr txBox="1"/>
          <p:nvPr>
            <p:custDataLst>
              <p:tags r:id="rId23"/>
            </p:custDataLst>
          </p:nvPr>
        </p:nvSpPr>
        <p:spPr>
          <a:xfrm>
            <a:off x="7744944" y="4796260"/>
            <a:ext cx="2486947" cy="460375"/>
          </a:xfrm>
          <a:prstGeom prst="rect">
            <a:avLst/>
          </a:prstGeom>
          <a:noFill/>
        </p:spPr>
        <p:txBody>
          <a:bodyPr wrap="square">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cap="none" spc="0" normalizeH="0" baseline="0">
                <a:ln>
                  <a:noFill/>
                </a:ln>
                <a:solidFill>
                  <a:srgbClr val="3658E9"/>
                </a:solidFill>
                <a:effectLst/>
                <a:uLnTx/>
                <a:uFillTx/>
                <a:latin typeface="腾讯体 W3" panose="020C04030202040F0204" pitchFamily="34" charset="-122"/>
                <a:ea typeface="腾讯体 W3" panose="020C04030202040F0204" pitchFamily="34" charset="-122"/>
                <a:cs typeface="腾讯体 W3" panose="020C04030202040F0204" pitchFamily="34" charset="-122"/>
              </a:defRPr>
            </a:lvl1pPr>
          </a:lstStyle>
          <a:p>
            <a:r>
              <a:rPr lang="en-US" altLang="zh-CN" dirty="0">
                <a:latin typeface="Microsoft YaHei" panose="020B0503020204020204" charset="-122"/>
                <a:ea typeface="Microsoft YaHei" panose="020B0503020204020204" charset="-122"/>
                <a:cs typeface="Microsoft YaHei" panose="020B0503020204020204" charset="-122"/>
              </a:rPr>
              <a:t>10.</a:t>
            </a:r>
            <a:r>
              <a:rPr lang="zh-CN" altLang="en-US" sz="1800" dirty="0">
                <a:latin typeface="Microsoft YaHei" panose="020B0503020204020204" charset="-122"/>
                <a:ea typeface="Microsoft YaHei" panose="020B0503020204020204" charset="-122"/>
                <a:cs typeface="Microsoft YaHei" panose="020B0503020204020204" charset="-122"/>
              </a:rPr>
              <a:t>快叮島</a:t>
            </a:r>
            <a:endParaRPr lang="en-US" altLang="zh-CN" dirty="0">
              <a:latin typeface="Microsoft YaHei" panose="020B0503020204020204" charset="-122"/>
              <a:ea typeface="Microsoft YaHei" panose="020B0503020204020204" charset="-122"/>
              <a:cs typeface="Microsoft YaHei" panose="020B0503020204020204" charset="-122"/>
            </a:endParaRPr>
          </a:p>
        </p:txBody>
      </p:sp>
      <p:pic>
        <p:nvPicPr>
          <p:cNvPr id="15" name="图片 14"/>
          <p:cNvPicPr>
            <a:picLocks noChangeAspect="1"/>
          </p:cNvPicPr>
          <p:nvPr/>
        </p:nvPicPr>
        <p:blipFill>
          <a:blip r:embed="rId24"/>
          <a:stretch>
            <a:fillRect/>
          </a:stretch>
        </p:blipFill>
        <p:spPr>
          <a:xfrm>
            <a:off x="6203961" y="4796508"/>
            <a:ext cx="1390997" cy="1383518"/>
          </a:xfrm>
          <a:prstGeom prst="roundRect">
            <a:avLst>
              <a:gd name="adj" fmla="val 8594"/>
            </a:avLst>
          </a:prstGeom>
          <a:solidFill>
            <a:srgbClr val="FFFFFF">
              <a:shade val="85000"/>
            </a:srgbClr>
          </a:solidFill>
          <a:ln>
            <a:noFill/>
          </a:ln>
          <a:effectLst/>
        </p:spPr>
      </p:pic>
      <p:sp>
        <p:nvSpPr>
          <p:cNvPr id="18" name="Rectangle 2"/>
          <p:cNvSpPr>
            <a:spLocks noChangeArrowheads="1"/>
          </p:cNvSpPr>
          <p:nvPr/>
        </p:nvSpPr>
        <p:spPr bwMode="auto">
          <a:xfrm>
            <a:off x="7744945" y="5115391"/>
            <a:ext cx="3767574" cy="1116965"/>
          </a:xfrm>
          <a:prstGeom prst="rect">
            <a:avLst/>
          </a:prstGeom>
          <a:noFill/>
        </p:spPr>
        <p:txBody>
          <a:bodyPr wrap="square">
            <a:spAutoFit/>
          </a:bodyPr>
          <a:lstStyle/>
          <a:p>
            <a:pPr algn="just">
              <a:lnSpc>
                <a:spcPts val="1600"/>
              </a:lnSpc>
            </a:pPr>
            <a:r>
              <a:rPr lang="zh-CN" altLang="zh-CN" sz="1100" dirty="0">
                <a:solidFill>
                  <a:prstClr val="black"/>
                </a:solidFill>
                <a:latin typeface="Microsoft YaHei" panose="020B0503020204020204" charset="-122"/>
                <a:cs typeface="Microsoft YaHei" panose="020B0503020204020204" charset="-122"/>
              </a:rPr>
              <a:t>通過融合奇幻冒險故事與趣味闖關體驗，讓編程學習變得生動有趣。產品以“遊戲化教育”理念為指引，基於騰訊扣叮編程第一課IP延展，結合“宇宙探索”主題，通過奇幻冒險劇情和趣味闖關，激發青少年學習編程的興趣</a:t>
            </a:r>
            <a:r>
              <a:rPr lang="zh-CN" altLang="en-US" sz="1100" dirty="0">
                <a:solidFill>
                  <a:prstClr val="black"/>
                </a:solidFill>
                <a:latin typeface="Microsoft YaHei" panose="020B0503020204020204" charset="-122"/>
                <a:cs typeface="Microsoft YaHei" panose="020B0503020204020204" charset="-122"/>
              </a:rPr>
              <a:t>。</a:t>
            </a:r>
            <a:endParaRPr lang="en-US" altLang="zh-CN" sz="1100" dirty="0">
              <a:solidFill>
                <a:prstClr val="black"/>
              </a:solidFill>
              <a:latin typeface="Microsoft YaHei" panose="020B0503020204020204" charset="-122"/>
              <a:cs typeface="Microsoft YaHei" panose="020B0503020204020204" charset="-122"/>
            </a:endParaRPr>
          </a:p>
          <a:p>
            <a:pPr algn="just">
              <a:lnSpc>
                <a:spcPts val="1600"/>
              </a:lnSpc>
            </a:pPr>
            <a:r>
              <a:rPr kumimoji="0" lang="zh-CN" altLang="en-US" sz="1100" b="0" i="0" u="none" strike="noStrike" kern="1200" cap="none" spc="0" normalizeH="0" baseline="0" noProof="0" dirty="0">
                <a:ln>
                  <a:noFill/>
                </a:ln>
                <a:solidFill>
                  <a:prstClr val="white">
                    <a:lumMod val="50000"/>
                  </a:prstClr>
                </a:solidFill>
                <a:effectLst/>
                <a:uLnTx/>
                <a:uFillTx/>
                <a:latin typeface="Microsoft YaHei" panose="020B0503020204020204" charset="-122"/>
                <a:cs typeface="Microsoft YaHei" panose="020B0503020204020204" charset="-122"/>
              </a:rPr>
              <a:t>支持學段：小學、初中</a:t>
            </a:r>
            <a:endParaRPr kumimoji="0" lang="zh-CN" altLang="en-US" sz="1100" b="0" i="0" u="none" strike="noStrike" kern="1200" cap="none" spc="0" normalizeH="0" baseline="0" noProof="0" dirty="0">
              <a:ln>
                <a:noFill/>
              </a:ln>
              <a:solidFill>
                <a:prstClr val="white">
                  <a:lumMod val="50000"/>
                </a:prstClr>
              </a:solidFill>
              <a:effectLst/>
              <a:uLnTx/>
              <a:uFillTx/>
              <a:latin typeface="Microsoft YaHei" panose="020B0503020204020204" charset="-122"/>
              <a:cs typeface="Microsoft YaHei" panose="020B0503020204020204" charset="-122"/>
            </a:endParaRPr>
          </a:p>
        </p:txBody>
      </p:sp>
      <p:sp>
        <p:nvSpPr>
          <p:cNvPr id="9" name="文本框 8"/>
          <p:cNvSpPr txBox="1"/>
          <p:nvPr/>
        </p:nvSpPr>
        <p:spPr>
          <a:xfrm>
            <a:off x="321945" y="184150"/>
            <a:ext cx="3747770" cy="370840"/>
          </a:xfrm>
          <a:prstGeom prst="rect">
            <a:avLst/>
          </a:prstGeom>
          <a:noFill/>
        </p:spPr>
        <p:txBody>
          <a:bodyPr wrap="square" rtlCol="0">
            <a:spAutoFit/>
          </a:bodyPr>
          <a:lstStyle/>
          <a:p>
            <a:r>
              <a:rPr lang="zh-CN" sz="1400" b="1" spc="300" dirty="0">
                <a:solidFill>
                  <a:srgbClr val="4767F1">
                    <a:alpha val="100000"/>
                  </a:srgbClr>
                </a:solidFill>
                <a:latin typeface="Microsoft YaHei" panose="020B0503020204020204" charset="-122"/>
              </a:rPr>
              <a:t>騰訊扣叮實驗室介紹</a:t>
            </a:r>
            <a:endParaRPr lang="zh-CN" sz="1400" b="1" spc="300" dirty="0">
              <a:solidFill>
                <a:srgbClr val="4767F1">
                  <a:alpha val="100000"/>
                </a:srgbClr>
              </a:solidFill>
              <a:latin typeface="Microsoft YaHei" panose="020B050302020402020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7"/>
          <p:cNvPicPr>
            <a:picLocks noChangeAspect="1"/>
          </p:cNvPicPr>
          <p:nvPr/>
        </p:nvPicPr>
        <p:blipFill>
          <a:blip r:embed="rId1">
            <a:alphaModFix amt="40000"/>
          </a:blip>
          <a:srcRect l="36347" t="33167" r="15996" b="24624"/>
          <a:stretch>
            <a:fillRect/>
          </a:stretch>
        </p:blipFill>
        <p:spPr>
          <a:xfrm>
            <a:off x="-3113987" y="4718462"/>
            <a:ext cx="6206750" cy="2920477"/>
          </a:xfrm>
          <a:prstGeom prst="rect">
            <a:avLst/>
          </a:prstGeom>
        </p:spPr>
      </p:pic>
      <p:grpSp>
        <p:nvGrpSpPr>
          <p:cNvPr id="35" name="组合 5"/>
          <p:cNvGrpSpPr/>
          <p:nvPr/>
        </p:nvGrpSpPr>
        <p:grpSpPr>
          <a:xfrm>
            <a:off x="1651955" y="1217675"/>
            <a:ext cx="7000979" cy="2545144"/>
            <a:chOff x="1651955" y="943123"/>
            <a:chExt cx="7000979" cy="2545144"/>
          </a:xfrm>
        </p:grpSpPr>
        <p:sp>
          <p:nvSpPr>
            <p:cNvPr id="36" name="文本框 6"/>
            <p:cNvSpPr txBox="1"/>
            <p:nvPr/>
          </p:nvSpPr>
          <p:spPr>
            <a:xfrm>
              <a:off x="1651955" y="943123"/>
              <a:ext cx="2395112" cy="2491740"/>
            </a:xfrm>
            <a:prstGeom prst="rect">
              <a:avLst/>
            </a:prstGeom>
            <a:noFill/>
          </p:spPr>
          <p:txBody>
            <a:bodyPr wrap="square" rtlCol="0">
              <a:spAutoFit/>
            </a:bodyPr>
            <a:lstStyle/>
            <a:p>
              <a:pPr marL="0" lvl="0" algn="l" defTabSz="914400">
                <a:lnSpc>
                  <a:spcPct val="130000"/>
                </a:lnSpc>
                <a:defRPr sz="1800">
                  <a:solidFill>
                    <a:schemeClr val="tx1">
                      <a:alpha val="100000"/>
                    </a:schemeClr>
                  </a:solidFill>
                  <a:latin typeface="Arial" panose="020B0604020202020204"/>
                  <a:ea typeface="Microsoft YaHei" panose="020B0503020204020204" charset="-122"/>
                </a:defRPr>
              </a:pPr>
              <a:r>
                <a:rPr lang="en-US" altLang="zh-CN" sz="12000" b="1" i="0" u="none" strike="noStrike" dirty="0">
                  <a:gradFill>
                    <a:gsLst>
                      <a:gs pos="27000">
                        <a:schemeClr val="bg1">
                          <a:alpha val="0"/>
                        </a:schemeClr>
                      </a:gs>
                      <a:gs pos="68000">
                        <a:schemeClr val="bg1"/>
                      </a:gs>
                    </a:gsLst>
                    <a:lin ang="16200000" scaled="0"/>
                  </a:gradFill>
                  <a:latin typeface="Microsoft YaHei" panose="020B0503020204020204" charset="-122"/>
                  <a:ea typeface="Microsoft YaHei" panose="020B0503020204020204" charset="-122"/>
                  <a:cs typeface="腾讯体 W7" panose="020C08030202040F0204" charset="-122"/>
                </a:rPr>
                <a:t>02</a:t>
              </a:r>
              <a:endParaRPr sz="12000" dirty="0">
                <a:gradFill>
                  <a:gsLst>
                    <a:gs pos="27000">
                      <a:schemeClr val="bg1">
                        <a:alpha val="0"/>
                      </a:schemeClr>
                    </a:gs>
                    <a:gs pos="68000">
                      <a:schemeClr val="bg1"/>
                    </a:gs>
                  </a:gsLst>
                  <a:lin ang="16200000" scaled="0"/>
                </a:gradFill>
                <a:latin typeface="Microsoft YaHei" panose="020B0503020204020204" charset="-122"/>
                <a:ea typeface="Microsoft YaHei" panose="020B0503020204020204" charset="-122"/>
              </a:endParaRPr>
            </a:p>
          </p:txBody>
        </p:sp>
        <p:sp>
          <p:nvSpPr>
            <p:cNvPr id="37" name="内容占位符 2"/>
            <p:cNvSpPr txBox="1"/>
            <p:nvPr/>
          </p:nvSpPr>
          <p:spPr>
            <a:xfrm>
              <a:off x="1651956" y="2511319"/>
              <a:ext cx="7000978" cy="97694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buFont typeface="Arial" panose="020B0604020202020204" pitchFamily="34" charset="0"/>
                <a:buNone/>
              </a:pPr>
              <a:r>
                <a:rPr lang="zh-CN" altLang="en-US" sz="4800" b="1" dirty="0">
                  <a:solidFill>
                    <a:schemeClr val="bg1">
                      <a:alpha val="100000"/>
                    </a:schemeClr>
                  </a:solidFill>
                  <a:latin typeface="Microsoft YaHei" panose="020B0503020204020204" charset="-122"/>
                  <a:ea typeface="Microsoft YaHei" panose="020B0503020204020204" charset="-122"/>
                  <a:cs typeface="+mn-cs"/>
                </a:rPr>
                <a:t>競賽</a:t>
              </a:r>
              <a:r>
                <a:rPr lang="zh-CN" altLang="en-US" sz="4800" b="1" dirty="0">
                  <a:solidFill>
                    <a:schemeClr val="bg1">
                      <a:alpha val="100000"/>
                    </a:schemeClr>
                  </a:solidFill>
                  <a:latin typeface="Microsoft YaHei" panose="020B0503020204020204" charset="-122"/>
                  <a:ea typeface="Microsoft YaHei" panose="020B0503020204020204" charset="-122"/>
                  <a:cs typeface="Arial" panose="020B0604020202020204" pitchFamily="34" charset="0"/>
                </a:rPr>
                <a:t>介紹</a:t>
              </a:r>
              <a:endParaRPr lang="en-US" altLang="zh-CN" sz="4800" b="1" dirty="0">
                <a:solidFill>
                  <a:schemeClr val="bg1">
                    <a:alpha val="100000"/>
                  </a:schemeClr>
                </a:solidFill>
                <a:latin typeface="Microsoft YaHei" panose="020B0503020204020204" charset="-122"/>
                <a:ea typeface="Microsoft YaHei" panose="020B0503020204020204" charset="-122"/>
                <a:cs typeface="+mn-cs"/>
              </a:endParaRPr>
            </a:p>
            <a:p>
              <a:pPr algn="l">
                <a:lnSpc>
                  <a:spcPct val="120000"/>
                </a:lnSpc>
                <a:buFont typeface="Arial" panose="020B0604020202020204" pitchFamily="34" charset="0"/>
                <a:buNone/>
              </a:pPr>
              <a:endParaRPr lang="zh-CN" altLang="en-US" sz="4800" b="1" dirty="0">
                <a:solidFill>
                  <a:schemeClr val="bg1">
                    <a:alpha val="100000"/>
                  </a:schemeClr>
                </a:solidFill>
                <a:latin typeface="Microsoft YaHei" panose="020B0503020204020204" charset="-122"/>
                <a:ea typeface="Microsoft YaHei" panose="020B0503020204020204" charset="-122"/>
                <a:cs typeface="+mn-cs"/>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15" name="Object 14015"/>
          <p:cNvSpPr txBox="1"/>
          <p:nvPr/>
        </p:nvSpPr>
        <p:spPr>
          <a:xfrm>
            <a:off x="556895" y="1177925"/>
            <a:ext cx="6924899" cy="3808778"/>
          </a:xfrm>
          <a:prstGeom prst="rect">
            <a:avLst/>
          </a:prstGeom>
        </p:spPr>
        <p:txBody>
          <a:bodyPr vert="horz" lIns="0" tIns="0" rIns="0" bIns="0" rtlCol="0" anchor="t" anchorCtr="0">
            <a:noAutofit/>
          </a:bodyPr>
          <a:lstStyle/>
          <a:p>
            <a:pPr marL="285750" indent="-285750" defTabSz="457200">
              <a:lnSpc>
                <a:spcPct val="150000"/>
              </a:lnSpc>
              <a:spcBef>
                <a:spcPts val="300"/>
              </a:spcBef>
              <a:buFont typeface="Wingdings" panose="05000000000000000000" charset="0"/>
              <a:buChar char="Ø"/>
            </a:pPr>
            <a:r>
              <a:rPr lang="zh-CN" altLang="en-US" sz="1650" b="1" dirty="0">
                <a:solidFill>
                  <a:srgbClr val="333333"/>
                </a:solidFill>
                <a:latin typeface="Microsoft YaHei" panose="020B0503020204020204" charset="-122"/>
                <a:cs typeface="Microsoft YaHei" panose="020B0503020204020204" charset="-122"/>
              </a:rPr>
              <a:t>主辦單位：</a:t>
            </a:r>
            <a:r>
              <a:rPr lang="zh-CN" altLang="en-US" sz="1650" dirty="0">
                <a:solidFill>
                  <a:srgbClr val="333333"/>
                </a:solidFill>
                <a:latin typeface="Microsoft YaHei" panose="020B0503020204020204" charset="-122"/>
                <a:cs typeface="Microsoft YaHei" panose="020B0503020204020204" charset="-122"/>
              </a:rPr>
              <a:t>教育及青年發展局</a:t>
            </a:r>
            <a:endParaRPr lang="en-US" altLang="zh-CN" sz="1650" dirty="0">
              <a:solidFill>
                <a:srgbClr val="333333"/>
              </a:solidFill>
              <a:latin typeface="Microsoft YaHei" panose="020B0503020204020204" charset="-122"/>
              <a:cs typeface="Microsoft YaHei" panose="020B0503020204020204" charset="-122"/>
            </a:endParaRPr>
          </a:p>
          <a:p>
            <a:pPr marL="285750" indent="-285750" defTabSz="457200">
              <a:lnSpc>
                <a:spcPct val="150000"/>
              </a:lnSpc>
              <a:spcBef>
                <a:spcPts val="300"/>
              </a:spcBef>
              <a:buFont typeface="Wingdings" panose="05000000000000000000" charset="0"/>
              <a:buChar char="Ø"/>
            </a:pPr>
            <a:r>
              <a:rPr lang="zh-CN" altLang="en-US" sz="1650" b="1" dirty="0">
                <a:solidFill>
                  <a:srgbClr val="333333"/>
                </a:solidFill>
                <a:latin typeface="Microsoft YaHei" panose="020B0503020204020204" charset="-122"/>
                <a:ea typeface="Microsoft YaHei" panose="020B0503020204020204" charset="-122"/>
                <a:cs typeface="Microsoft YaHei" panose="020B0503020204020204" charset="-122"/>
              </a:rPr>
              <a:t>承辦單位</a:t>
            </a:r>
            <a:r>
              <a:rPr lang="zh-CN" altLang="en-US" sz="1650" b="1" dirty="0">
                <a:solidFill>
                  <a:srgbClr val="333333"/>
                </a:solidFill>
                <a:latin typeface="Microsoft YaHei" panose="020B0503020204020204" charset="-122"/>
                <a:cs typeface="Microsoft YaHei" panose="020B0503020204020204" charset="-122"/>
              </a:rPr>
              <a:t>：</a:t>
            </a:r>
            <a:r>
              <a:rPr lang="zh-CN" altLang="en-US" sz="1650" dirty="0">
                <a:solidFill>
                  <a:srgbClr val="333333"/>
                </a:solidFill>
                <a:latin typeface="Microsoft YaHei" panose="020B0503020204020204" charset="-122"/>
                <a:cs typeface="Microsoft YaHei" panose="020B0503020204020204" charset="-122"/>
              </a:rPr>
              <a:t>中華教育信息協進會</a:t>
            </a:r>
            <a:endParaRPr lang="zh-CN" altLang="en-US" sz="1650" dirty="0">
              <a:solidFill>
                <a:srgbClr val="333333"/>
              </a:solidFill>
              <a:latin typeface="Microsoft YaHei" panose="020B0503020204020204" charset="-122"/>
              <a:cs typeface="Microsoft YaHei" panose="020B0503020204020204" charset="-122"/>
            </a:endParaRPr>
          </a:p>
          <a:p>
            <a:pPr marL="285750" indent="-285750" defTabSz="457200">
              <a:lnSpc>
                <a:spcPct val="150000"/>
              </a:lnSpc>
              <a:spcBef>
                <a:spcPts val="300"/>
              </a:spcBef>
              <a:buFont typeface="Wingdings" panose="05000000000000000000" charset="0"/>
              <a:buChar char="Ø"/>
            </a:pPr>
            <a:r>
              <a:rPr lang="zh-CN" altLang="en-US" sz="1650" b="1" dirty="0">
                <a:solidFill>
                  <a:srgbClr val="333333"/>
                </a:solidFill>
                <a:latin typeface="Microsoft YaHei" panose="020B0503020204020204" charset="-122"/>
                <a:ea typeface="Microsoft YaHei" panose="020B0503020204020204" charset="-122"/>
                <a:cs typeface="Microsoft YaHei" panose="020B0503020204020204" charset="-122"/>
              </a:rPr>
              <a:t>獎金單位：</a:t>
            </a:r>
            <a:r>
              <a:rPr lang="zh-CN" altLang="en-US" sz="1650" dirty="0">
                <a:solidFill>
                  <a:srgbClr val="333333"/>
                </a:solidFill>
                <a:latin typeface="Microsoft YaHei" panose="020B0503020204020204" charset="-122"/>
                <a:ea typeface="Microsoft YaHei" panose="020B0503020204020204" charset="-122"/>
                <a:cs typeface="Microsoft YaHei" panose="020B0503020204020204" charset="-122"/>
              </a:rPr>
              <a:t>中國工商銀行（澳門）股份有限公司</a:t>
            </a:r>
            <a:endParaRPr lang="zh-CN" altLang="en-US" sz="1650" dirty="0">
              <a:solidFill>
                <a:srgbClr val="333333"/>
              </a:solidFill>
              <a:latin typeface="Microsoft YaHei" panose="020B0503020204020204" charset="-122"/>
              <a:ea typeface="Microsoft YaHei" panose="020B0503020204020204" charset="-122"/>
              <a:cs typeface="Microsoft YaHei" panose="020B0503020204020204" charset="-122"/>
            </a:endParaRPr>
          </a:p>
          <a:p>
            <a:pPr marL="285750" indent="-285750" defTabSz="457200">
              <a:lnSpc>
                <a:spcPct val="150000"/>
              </a:lnSpc>
              <a:spcBef>
                <a:spcPts val="300"/>
              </a:spcBef>
              <a:buFont typeface="Wingdings" panose="05000000000000000000" charset="0"/>
              <a:buChar char="Ø"/>
            </a:pPr>
            <a:r>
              <a:rPr lang="zh-CN" altLang="en-US" sz="1650" b="1" dirty="0">
                <a:solidFill>
                  <a:srgbClr val="333333"/>
                </a:solidFill>
                <a:latin typeface="Microsoft YaHei" panose="020B0503020204020204" charset="-122"/>
                <a:ea typeface="Microsoft YaHei" panose="020B0503020204020204" charset="-122"/>
                <a:cs typeface="Microsoft YaHei" panose="020B0503020204020204" charset="-122"/>
              </a:rPr>
              <a:t>目       的：</a:t>
            </a:r>
            <a:r>
              <a:rPr lang="zh-CN" altLang="en-US" sz="1650" dirty="0">
                <a:solidFill>
                  <a:srgbClr val="333333"/>
                </a:solidFill>
                <a:latin typeface="Microsoft YaHei" panose="020B0503020204020204" charset="-122"/>
                <a:ea typeface="Microsoft YaHei" panose="020B0503020204020204" charset="-122"/>
                <a:cs typeface="Microsoft YaHei" panose="020B0503020204020204" charset="-122"/>
              </a:rPr>
              <a:t>提高本澳青少年在電腦資訊、</a:t>
            </a:r>
            <a:r>
              <a:rPr lang="zh-CN" altLang="en-US" sz="1650" dirty="0">
                <a:solidFill>
                  <a:srgbClr val="333333"/>
                </a:solidFill>
                <a:latin typeface="Microsoft YaHei" panose="020B0503020204020204" charset="-122"/>
                <a:ea typeface="Microsoft YaHei" panose="020B0503020204020204" charset="-122"/>
                <a:cs typeface="Microsoft YaHei" panose="020B0503020204020204" charset="-122"/>
              </a:rPr>
              <a:t>信息</a:t>
            </a:r>
            <a:r>
              <a:rPr lang="zh-CN" altLang="en-US" sz="1650" dirty="0">
                <a:solidFill>
                  <a:srgbClr val="333333"/>
                </a:solidFill>
                <a:latin typeface="Microsoft YaHei" panose="020B0503020204020204" charset="-122"/>
                <a:ea typeface="Microsoft YaHei" panose="020B0503020204020204" charset="-122"/>
                <a:cs typeface="Microsoft YaHei" panose="020B0503020204020204" charset="-122"/>
              </a:rPr>
              <a:t>技術創新與實踐的能力。</a:t>
            </a:r>
            <a:endParaRPr lang="zh-CN" altLang="en-US" sz="1650" dirty="0">
              <a:solidFill>
                <a:srgbClr val="333333"/>
              </a:solidFill>
              <a:latin typeface="Microsoft YaHei" panose="020B0503020204020204" charset="-122"/>
              <a:ea typeface="Microsoft YaHei" panose="020B0503020204020204" charset="-122"/>
              <a:cs typeface="Microsoft YaHei" panose="020B0503020204020204" charset="-122"/>
            </a:endParaRPr>
          </a:p>
          <a:p>
            <a:pPr marL="285750" indent="-285750" defTabSz="457200">
              <a:lnSpc>
                <a:spcPct val="150000"/>
              </a:lnSpc>
              <a:spcBef>
                <a:spcPts val="300"/>
              </a:spcBef>
              <a:buFont typeface="Wingdings" panose="05000000000000000000" charset="0"/>
              <a:buChar char="Ø"/>
            </a:pPr>
            <a:r>
              <a:rPr lang="zh-CN" altLang="en-US" sz="1650" b="1" dirty="0">
                <a:solidFill>
                  <a:srgbClr val="333333"/>
                </a:solidFill>
                <a:latin typeface="Microsoft YaHei" panose="020B0503020204020204" charset="-122"/>
                <a:ea typeface="Microsoft YaHei" panose="020B0503020204020204" charset="-122"/>
                <a:cs typeface="Microsoft YaHei" panose="020B0503020204020204" charset="-122"/>
              </a:rPr>
              <a:t>對       象：</a:t>
            </a:r>
            <a:r>
              <a:rPr lang="zh-CN" altLang="en-US" sz="1650" dirty="0">
                <a:solidFill>
                  <a:srgbClr val="333333"/>
                </a:solidFill>
                <a:latin typeface="Microsoft YaHei" panose="020B0503020204020204" charset="-122"/>
                <a:ea typeface="Microsoft YaHei" panose="020B0503020204020204" charset="-122"/>
                <a:cs typeface="Microsoft YaHei" panose="020B0503020204020204" charset="-122"/>
              </a:rPr>
              <a:t>凡在教育及青年發展局註冊的正規教育中、小學生，可透過           </a:t>
            </a:r>
            <a:r>
              <a:rPr lang="en-US" altLang="zh-CN" sz="1650" dirty="0">
                <a:solidFill>
                  <a:srgbClr val="333333"/>
                </a:solidFill>
                <a:latin typeface="Microsoft YaHei" panose="020B0503020204020204" charset="-122"/>
                <a:ea typeface="Microsoft YaHei" panose="020B0503020204020204" charset="-122"/>
                <a:cs typeface="Microsoft YaHei" panose="020B0503020204020204" charset="-122"/>
              </a:rPr>
              <a:t>  		       </a:t>
            </a:r>
            <a:r>
              <a:rPr lang="zh-CN" altLang="en-US" sz="1650" dirty="0">
                <a:solidFill>
                  <a:srgbClr val="333333"/>
                </a:solidFill>
                <a:latin typeface="Microsoft YaHei" panose="020B0503020204020204" charset="-122"/>
                <a:ea typeface="Microsoft YaHei" panose="020B0503020204020204" charset="-122"/>
                <a:cs typeface="Microsoft YaHei" panose="020B0503020204020204" charset="-122"/>
              </a:rPr>
              <a:t>就讀的學校組隊報名參加，團體項目組隊成員需就讀同一所</a:t>
            </a:r>
            <a:r>
              <a:rPr lang="en-US" altLang="zh-CN" sz="1650" dirty="0">
                <a:solidFill>
                  <a:srgbClr val="333333"/>
                </a:solidFill>
                <a:latin typeface="Microsoft YaHei" panose="020B0503020204020204" charset="-122"/>
                <a:ea typeface="Microsoft YaHei" panose="020B0503020204020204" charset="-122"/>
                <a:cs typeface="Microsoft YaHei" panose="020B0503020204020204" charset="-122"/>
              </a:rPr>
              <a:t> 	             	</a:t>
            </a:r>
            <a:r>
              <a:rPr lang="zh-CN" altLang="en-US" sz="1650" dirty="0">
                <a:solidFill>
                  <a:srgbClr val="333333"/>
                </a:solidFill>
                <a:latin typeface="Microsoft YaHei" panose="020B0503020204020204" charset="-122"/>
                <a:ea typeface="Microsoft YaHei" panose="020B0503020204020204" charset="-122"/>
                <a:cs typeface="Microsoft YaHei" panose="020B0503020204020204" charset="-122"/>
              </a:rPr>
              <a:t>學校。</a:t>
            </a:r>
            <a:endParaRPr lang="zh-CN" altLang="en-US" sz="1650" dirty="0">
              <a:solidFill>
                <a:srgbClr val="333333"/>
              </a:solidFill>
              <a:latin typeface="Microsoft YaHei" panose="020B0503020204020204" charset="-122"/>
              <a:ea typeface="Microsoft YaHei" panose="020B0503020204020204" charset="-122"/>
              <a:cs typeface="Microsoft YaHei" panose="020B0503020204020204" charset="-122"/>
            </a:endParaRPr>
          </a:p>
          <a:p>
            <a:pPr marL="285750" indent="-285750" defTabSz="457200">
              <a:lnSpc>
                <a:spcPct val="150000"/>
              </a:lnSpc>
              <a:spcBef>
                <a:spcPts val="300"/>
              </a:spcBef>
              <a:buFont typeface="Wingdings" panose="05000000000000000000" charset="0"/>
              <a:buChar char="Ø"/>
            </a:pPr>
            <a:r>
              <a:rPr lang="zh-CN" altLang="en-US" sz="1650" b="1" dirty="0">
                <a:solidFill>
                  <a:srgbClr val="333333"/>
                </a:solidFill>
                <a:latin typeface="Microsoft YaHei" panose="020B0503020204020204" charset="-122"/>
                <a:ea typeface="Microsoft YaHei" panose="020B0503020204020204" charset="-122"/>
                <a:cs typeface="Microsoft YaHei" panose="020B0503020204020204" charset="-122"/>
              </a:rPr>
              <a:t>參賽組別：</a:t>
            </a:r>
            <a:r>
              <a:rPr lang="zh-CN" altLang="en-US" sz="1650" dirty="0">
                <a:solidFill>
                  <a:srgbClr val="333333"/>
                </a:solidFill>
                <a:latin typeface="Microsoft YaHei" panose="020B0503020204020204" charset="-122"/>
                <a:ea typeface="Microsoft YaHei" panose="020B0503020204020204" charset="-122"/>
                <a:cs typeface="Microsoft YaHei" panose="020B0503020204020204" charset="-122"/>
              </a:rPr>
              <a:t>項目均設有小學(高小)、初中和高中組共三個組別。</a:t>
            </a:r>
            <a:endParaRPr lang="zh-CN" altLang="en-US" sz="1650" dirty="0">
              <a:solidFill>
                <a:srgbClr val="333333"/>
              </a:solidFill>
              <a:latin typeface="Microsoft YaHei" panose="020B0503020204020204" charset="-122"/>
              <a:ea typeface="Microsoft YaHei" panose="020B0503020204020204" charset="-122"/>
              <a:cs typeface="Microsoft YaHei" panose="020B0503020204020204" charset="-122"/>
            </a:endParaRPr>
          </a:p>
          <a:p>
            <a:pPr marL="285750" indent="-285750" defTabSz="457200">
              <a:lnSpc>
                <a:spcPct val="150000"/>
              </a:lnSpc>
              <a:spcBef>
                <a:spcPts val="300"/>
              </a:spcBef>
              <a:buFont typeface="Wingdings" panose="05000000000000000000" charset="0"/>
              <a:buChar char="Ø"/>
            </a:pPr>
            <a:r>
              <a:rPr lang="zh-CN" altLang="en-US" sz="1650" b="1" dirty="0">
                <a:solidFill>
                  <a:srgbClr val="333333"/>
                </a:solidFill>
                <a:latin typeface="Microsoft YaHei" panose="020B0503020204020204" charset="-122"/>
                <a:ea typeface="Microsoft YaHei" panose="020B0503020204020204" charset="-122"/>
                <a:cs typeface="Microsoft YaHei" panose="020B0503020204020204" charset="-122"/>
              </a:rPr>
              <a:t>隊伍人數：</a:t>
            </a:r>
            <a:r>
              <a:rPr lang="zh-CN" altLang="en-US" sz="1650" dirty="0">
                <a:solidFill>
                  <a:srgbClr val="333333"/>
                </a:solidFill>
                <a:latin typeface="Microsoft YaHei" panose="020B0503020204020204" charset="-122"/>
                <a:ea typeface="Microsoft YaHei" panose="020B0503020204020204" charset="-122"/>
                <a:cs typeface="Microsoft YaHei" panose="020B0503020204020204" charset="-122"/>
              </a:rPr>
              <a:t>每隊限</a:t>
            </a:r>
            <a:r>
              <a:rPr lang="en-US" altLang="zh-CN" sz="1650" dirty="0">
                <a:solidFill>
                  <a:srgbClr val="333333"/>
                </a:solidFill>
                <a:latin typeface="Microsoft YaHei" panose="020B0503020204020204" charset="-122"/>
                <a:ea typeface="Microsoft YaHei" panose="020B0503020204020204" charset="-122"/>
                <a:cs typeface="Microsoft YaHei" panose="020B0503020204020204" charset="-122"/>
              </a:rPr>
              <a:t>1</a:t>
            </a:r>
            <a:r>
              <a:rPr lang="zh-CN" altLang="en-US" sz="1650" dirty="0">
                <a:solidFill>
                  <a:srgbClr val="333333"/>
                </a:solidFill>
                <a:latin typeface="Microsoft YaHei" panose="020B0503020204020204" charset="-122"/>
                <a:ea typeface="Microsoft YaHei" panose="020B0503020204020204" charset="-122"/>
                <a:cs typeface="Microsoft YaHei" panose="020B0503020204020204" charset="-122"/>
              </a:rPr>
              <a:t>人</a:t>
            </a:r>
            <a:endParaRPr lang="zh-CN" altLang="en-US" sz="1650" dirty="0">
              <a:solidFill>
                <a:srgbClr val="333333"/>
              </a:solidFill>
              <a:latin typeface="Microsoft YaHei" panose="020B0503020204020204" charset="-122"/>
              <a:ea typeface="Microsoft YaHei" panose="020B0503020204020204" charset="-122"/>
              <a:cs typeface="Microsoft YaHei" panose="020B0503020204020204" charset="-122"/>
            </a:endParaRPr>
          </a:p>
          <a:p>
            <a:pPr marL="285750" indent="-285750" defTabSz="457200">
              <a:lnSpc>
                <a:spcPct val="150000"/>
              </a:lnSpc>
              <a:spcBef>
                <a:spcPts val="300"/>
              </a:spcBef>
              <a:buFont typeface="Wingdings" panose="05000000000000000000" charset="0"/>
              <a:buChar char="Ø"/>
            </a:pPr>
            <a:r>
              <a:rPr lang="zh-CN" altLang="en-US" sz="1650" b="1" dirty="0">
                <a:solidFill>
                  <a:srgbClr val="333333"/>
                </a:solidFill>
                <a:latin typeface="Microsoft YaHei" panose="020B0503020204020204" charset="-122"/>
                <a:ea typeface="Microsoft YaHei" panose="020B0503020204020204" charset="-122"/>
                <a:cs typeface="Microsoft YaHei" panose="020B0503020204020204" charset="-122"/>
              </a:rPr>
              <a:t>指導老師：</a:t>
            </a:r>
            <a:r>
              <a:rPr lang="en-US" altLang="zh-CN" sz="1650" dirty="0">
                <a:solidFill>
                  <a:srgbClr val="333333"/>
                </a:solidFill>
                <a:latin typeface="Microsoft YaHei" panose="020B0503020204020204" charset="-122"/>
                <a:ea typeface="Microsoft YaHei" panose="020B0503020204020204" charset="-122"/>
                <a:cs typeface="Microsoft YaHei" panose="020B0503020204020204" charset="-122"/>
              </a:rPr>
              <a:t>1</a:t>
            </a:r>
            <a:r>
              <a:rPr lang="zh-CN" altLang="en-US" sz="1650" dirty="0">
                <a:solidFill>
                  <a:srgbClr val="333333"/>
                </a:solidFill>
                <a:latin typeface="Microsoft YaHei" panose="020B0503020204020204" charset="-122"/>
                <a:ea typeface="Microsoft YaHei" panose="020B0503020204020204" charset="-122"/>
                <a:cs typeface="Microsoft YaHei" panose="020B0503020204020204" charset="-122"/>
              </a:rPr>
              <a:t>人</a:t>
            </a:r>
            <a:endParaRPr lang="zh-CN" altLang="en-US" sz="1650" dirty="0">
              <a:solidFill>
                <a:srgbClr val="FF0000"/>
              </a:solidFill>
              <a:latin typeface="Microsoft YaHei" panose="020B0503020204020204" charset="-122"/>
              <a:cs typeface="Microsoft YaHei" panose="020B0503020204020204" charset="-122"/>
            </a:endParaRPr>
          </a:p>
          <a:p>
            <a:pPr indent="0" defTabSz="457200">
              <a:lnSpc>
                <a:spcPct val="150000"/>
              </a:lnSpc>
              <a:spcBef>
                <a:spcPts val="300"/>
              </a:spcBef>
              <a:buNone/>
            </a:pPr>
            <a:endParaRPr lang="zh-CN" altLang="en-US" sz="1650" b="1" dirty="0">
              <a:solidFill>
                <a:srgbClr val="FF0000"/>
              </a:solidFill>
              <a:latin typeface="Microsoft YaHei" panose="020B0503020204020204" charset="-122"/>
              <a:cs typeface="Microsoft YaHei" panose="020B0503020204020204" charset="-122"/>
            </a:endParaRPr>
          </a:p>
        </p:txBody>
      </p:sp>
      <p:sp>
        <p:nvSpPr>
          <p:cNvPr id="8" name="矩形 7"/>
          <p:cNvSpPr/>
          <p:nvPr/>
        </p:nvSpPr>
        <p:spPr>
          <a:xfrm>
            <a:off x="493395" y="968375"/>
            <a:ext cx="6988175" cy="4446270"/>
          </a:xfrm>
          <a:prstGeom prst="rect">
            <a:avLst/>
          </a:prstGeom>
          <a:noFill/>
          <a:ln>
            <a:solidFill>
              <a:srgbClr val="3459E6"/>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Microsoft YaHei" panose="020B0503020204020204" charset="-122"/>
              <a:ea typeface="Microsoft YaHei" panose="020B0503020204020204" charset="-122"/>
            </a:endParaRPr>
          </a:p>
        </p:txBody>
      </p:sp>
      <p:sp>
        <p:nvSpPr>
          <p:cNvPr id="2" name="文本框 8"/>
          <p:cNvSpPr txBox="1"/>
          <p:nvPr/>
        </p:nvSpPr>
        <p:spPr>
          <a:xfrm>
            <a:off x="321945" y="147879"/>
            <a:ext cx="8238138" cy="521970"/>
          </a:xfrm>
          <a:prstGeom prst="rect">
            <a:avLst/>
          </a:prstGeom>
          <a:noFill/>
        </p:spPr>
        <p:txBody>
          <a:bodyPr wrap="square" rtlCol="0">
            <a:noAutofit/>
          </a:bodyPr>
          <a:lstStyle/>
          <a:p>
            <a:pPr>
              <a:lnSpc>
                <a:spcPct val="83000"/>
              </a:lnSpc>
            </a:pPr>
            <a:r>
              <a:rPr lang="zh-CN" altLang="en-US" sz="1400" b="1" dirty="0">
                <a:solidFill>
                  <a:srgbClr val="3459E6"/>
                </a:solidFill>
                <a:latin typeface="Microsoft YaHei" panose="020B0503020204020204" charset="-122"/>
                <a:ea typeface="Microsoft YaHei" panose="020B0503020204020204" charset="-122"/>
                <a:cs typeface="Microsoft YaHei" panose="020B0503020204020204" charset="-122"/>
                <a:sym typeface="+mn-ea"/>
              </a:rPr>
              <a:t>2025-2026學年澳門中小學信息技術創新與實踐比賽——快叮島</a:t>
            </a:r>
            <a:r>
              <a:rPr lang="en-US" altLang="zh-CN" sz="1400" b="1" dirty="0">
                <a:solidFill>
                  <a:srgbClr val="3459E6"/>
                </a:solidFill>
                <a:latin typeface="Microsoft YaHei" panose="020B0503020204020204" charset="-122"/>
                <a:ea typeface="Microsoft YaHei" panose="020B0503020204020204" charset="-122"/>
                <a:cs typeface="Microsoft YaHei" panose="020B0503020204020204" charset="-122"/>
                <a:sym typeface="+mn-ea"/>
              </a:rPr>
              <a:t>AI</a:t>
            </a:r>
            <a:r>
              <a:rPr lang="zh-CN" altLang="en-US" sz="1400" b="1" dirty="0">
                <a:solidFill>
                  <a:srgbClr val="3459E6"/>
                </a:solidFill>
                <a:latin typeface="Microsoft YaHei" panose="020B0503020204020204" charset="-122"/>
                <a:ea typeface="Microsoft YaHei" panose="020B0503020204020204" charset="-122"/>
                <a:cs typeface="Microsoft YaHei" panose="020B0503020204020204" charset="-122"/>
                <a:sym typeface="+mn-ea"/>
              </a:rPr>
              <a:t>領袖編程競賽簡介</a:t>
            </a:r>
            <a:endParaRPr lang="zh-CN" altLang="en-US">
              <a:latin typeface="Microsoft YaHei" panose="020B0503020204020204" charset="-122"/>
              <a:cs typeface="Microsoft YaHei" panose="020B0503020204020204" charset="-122"/>
              <a:sym typeface="+mn-ea"/>
            </a:endParaRPr>
          </a:p>
        </p:txBody>
      </p:sp>
      <p:sp>
        <p:nvSpPr>
          <p:cNvPr id="3" name="矩形 2"/>
          <p:cNvSpPr/>
          <p:nvPr/>
        </p:nvSpPr>
        <p:spPr>
          <a:xfrm>
            <a:off x="7791137" y="968399"/>
            <a:ext cx="3783965" cy="3161304"/>
          </a:xfrm>
          <a:prstGeom prst="rect">
            <a:avLst/>
          </a:prstGeom>
          <a:solidFill>
            <a:srgbClr val="3658E9"/>
          </a:solidFill>
          <a:ln>
            <a:solidFill>
              <a:srgbClr val="3459E6"/>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50000"/>
              </a:lnSpc>
            </a:pPr>
            <a:r>
              <a:rPr lang="en-US" altLang="zh-CN" sz="2400" b="1" dirty="0">
                <a:solidFill>
                  <a:schemeClr val="lt1"/>
                </a:solidFill>
                <a:latin typeface="Microsoft YaHei" panose="020B0503020204020204" charset="-122"/>
                <a:ea typeface="Microsoft YaHei" panose="020B0503020204020204" charset="-122"/>
                <a:cs typeface="Microsoft YaHei" panose="020B0503020204020204" charset="-122"/>
              </a:rPr>
              <a:t>快叮島競賽</a:t>
            </a:r>
            <a:endParaRPr lang="zh-CN" altLang="en-US" sz="2400" b="1" dirty="0">
              <a:solidFill>
                <a:schemeClr val="lt1"/>
              </a:solidFill>
              <a:latin typeface="Microsoft YaHei" panose="020B0503020204020204" charset="-122"/>
              <a:ea typeface="Microsoft YaHei" panose="020B0503020204020204" charset="-122"/>
              <a:cs typeface="Microsoft YaHei" panose="020B0503020204020204" charset="-122"/>
            </a:endParaRPr>
          </a:p>
          <a:p>
            <a:pPr algn="ctr">
              <a:lnSpc>
                <a:spcPct val="150000"/>
              </a:lnSpc>
            </a:pPr>
            <a:r>
              <a:rPr lang="en-US" altLang="zh-CN" sz="1600" b="1" dirty="0">
                <a:solidFill>
                  <a:schemeClr val="lt1"/>
                </a:solidFill>
                <a:latin typeface="Microsoft YaHei" panose="020B0503020204020204" charset="-122"/>
                <a:ea typeface="Microsoft YaHei" panose="020B0503020204020204" charset="-122"/>
                <a:cs typeface="Microsoft YaHei" panose="020B0503020204020204" charset="-122"/>
              </a:rPr>
              <a:t>1</a:t>
            </a:r>
            <a:r>
              <a:rPr lang="zh-CN" altLang="en-US" sz="1600" b="1" dirty="0">
                <a:solidFill>
                  <a:schemeClr val="lt1"/>
                </a:solidFill>
                <a:latin typeface="Microsoft YaHei" panose="020B0503020204020204" charset="-122"/>
                <a:ea typeface="Microsoft YaHei" panose="020B0503020204020204" charset="-122"/>
                <a:cs typeface="Microsoft YaHei" panose="020B0503020204020204" charset="-122"/>
              </a:rPr>
              <a:t>、</a:t>
            </a:r>
            <a:r>
              <a:rPr lang="en-US" altLang="zh-CN" sz="1600" b="1" dirty="0">
                <a:solidFill>
                  <a:schemeClr val="lt1"/>
                </a:solidFill>
                <a:latin typeface="Microsoft YaHei" panose="020B0503020204020204" charset="-122"/>
                <a:ea typeface="Microsoft YaHei" panose="020B0503020204020204" charset="-122"/>
                <a:cs typeface="Microsoft YaHei" panose="020B0503020204020204" charset="-122"/>
              </a:rPr>
              <a:t>C++</a:t>
            </a:r>
            <a:r>
              <a:rPr lang="zh-CN" altLang="en-US" sz="1600" b="1" dirty="0">
                <a:solidFill>
                  <a:schemeClr val="lt1"/>
                </a:solidFill>
                <a:latin typeface="Microsoft YaHei" panose="020B0503020204020204" charset="-122"/>
                <a:ea typeface="Microsoft YaHei" panose="020B0503020204020204" charset="-122"/>
                <a:cs typeface="Microsoft YaHei" panose="020B0503020204020204" charset="-122"/>
              </a:rPr>
              <a:t>編程競賽    </a:t>
            </a:r>
            <a:r>
              <a:rPr lang="en-US" altLang="zh-CN" sz="1600" b="1" dirty="0">
                <a:solidFill>
                  <a:schemeClr val="lt1"/>
                </a:solidFill>
                <a:latin typeface="Microsoft YaHei" panose="020B0503020204020204" charset="-122"/>
                <a:ea typeface="Microsoft YaHei" panose="020B0503020204020204" charset="-122"/>
                <a:cs typeface="Microsoft YaHei" panose="020B0503020204020204" charset="-122"/>
              </a:rPr>
              <a:t>：初中</a:t>
            </a:r>
            <a:r>
              <a:rPr lang="zh-CN" altLang="en-US" sz="1600" b="1" dirty="0">
                <a:solidFill>
                  <a:schemeClr val="lt1"/>
                </a:solidFill>
                <a:latin typeface="Microsoft YaHei" panose="020B0503020204020204" charset="-122"/>
                <a:ea typeface="Microsoft YaHei" panose="020B0503020204020204" charset="-122"/>
                <a:cs typeface="Microsoft YaHei" panose="020B0503020204020204" charset="-122"/>
              </a:rPr>
              <a:t>組、高中組</a:t>
            </a:r>
            <a:endParaRPr lang="zh-CN" altLang="en-US" sz="1600" b="1" dirty="0">
              <a:solidFill>
                <a:schemeClr val="lt1"/>
              </a:solidFill>
              <a:latin typeface="Microsoft YaHei" panose="020B0503020204020204" charset="-122"/>
              <a:ea typeface="Microsoft YaHei" panose="020B0503020204020204" charset="-122"/>
              <a:cs typeface="Microsoft YaHei" panose="020B0503020204020204" charset="-122"/>
            </a:endParaRPr>
          </a:p>
          <a:p>
            <a:pPr algn="ctr">
              <a:lnSpc>
                <a:spcPct val="150000"/>
              </a:lnSpc>
            </a:pPr>
            <a:r>
              <a:rPr lang="en-US" altLang="zh-CN" sz="1600" b="1" dirty="0">
                <a:latin typeface="Microsoft YaHei" panose="020B0503020204020204" charset="-122"/>
                <a:ea typeface="Microsoft YaHei" panose="020B0503020204020204" charset="-122"/>
                <a:cs typeface="Microsoft YaHei" panose="020B0503020204020204" charset="-122"/>
              </a:rPr>
              <a:t>2</a:t>
            </a:r>
            <a:r>
              <a:rPr lang="zh-CN" altLang="en-US" sz="1600" b="1" dirty="0">
                <a:latin typeface="Microsoft YaHei" panose="020B0503020204020204" charset="-122"/>
                <a:ea typeface="Microsoft YaHei" panose="020B0503020204020204" charset="-122"/>
                <a:cs typeface="Microsoft YaHei" panose="020B0503020204020204" charset="-122"/>
              </a:rPr>
              <a:t>、</a:t>
            </a:r>
            <a:r>
              <a:rPr lang="en-US" altLang="zh-CN" sz="1600" b="1" dirty="0">
                <a:latin typeface="Microsoft YaHei" panose="020B0503020204020204" charset="-122"/>
                <a:ea typeface="Microsoft YaHei" panose="020B0503020204020204" charset="-122"/>
                <a:cs typeface="Microsoft YaHei" panose="020B0503020204020204" charset="-122"/>
              </a:rPr>
              <a:t>Python</a:t>
            </a:r>
            <a:r>
              <a:rPr lang="zh-CN" altLang="en-US" sz="1600" b="1" dirty="0">
                <a:latin typeface="Microsoft YaHei" panose="020B0503020204020204" charset="-122"/>
                <a:ea typeface="Microsoft YaHei" panose="020B0503020204020204" charset="-122"/>
                <a:cs typeface="Microsoft YaHei" panose="020B0503020204020204" charset="-122"/>
              </a:rPr>
              <a:t>編程競賽：</a:t>
            </a:r>
            <a:r>
              <a:rPr lang="zh-CN" altLang="en-US" sz="1600" b="1" dirty="0">
                <a:solidFill>
                  <a:schemeClr val="lt1"/>
                </a:solidFill>
                <a:latin typeface="Microsoft YaHei" panose="020B0503020204020204" charset="-122"/>
                <a:ea typeface="Microsoft YaHei" panose="020B0503020204020204" charset="-122"/>
                <a:cs typeface="Microsoft YaHei" panose="020B0503020204020204" charset="-122"/>
              </a:rPr>
              <a:t>初中組、高中組</a:t>
            </a:r>
            <a:endParaRPr lang="zh-CN" altLang="en-US" sz="1600" b="1" dirty="0">
              <a:latin typeface="Microsoft YaHei" panose="020B0503020204020204" charset="-122"/>
              <a:ea typeface="Microsoft YaHei" panose="020B0503020204020204" charset="-122"/>
              <a:cs typeface="Microsoft YaHei" panose="020B0503020204020204" charset="-122"/>
            </a:endParaRPr>
          </a:p>
          <a:p>
            <a:pPr algn="ctr">
              <a:lnSpc>
                <a:spcPct val="150000"/>
              </a:lnSpc>
            </a:pPr>
            <a:r>
              <a:rPr lang="en-US" altLang="zh-CN" sz="1600" b="1" dirty="0">
                <a:latin typeface="Microsoft YaHei" panose="020B0503020204020204" charset="-122"/>
                <a:ea typeface="Microsoft YaHei" panose="020B0503020204020204" charset="-122"/>
                <a:cs typeface="Microsoft YaHei" panose="020B0503020204020204" charset="-122"/>
              </a:rPr>
              <a:t>3</a:t>
            </a:r>
            <a:r>
              <a:rPr lang="zh-CN" altLang="en-US" sz="1600" b="1" dirty="0">
                <a:latin typeface="Microsoft YaHei" panose="020B0503020204020204" charset="-122"/>
                <a:ea typeface="Microsoft YaHei" panose="020B0503020204020204" charset="-122"/>
                <a:cs typeface="Microsoft YaHei" panose="020B0503020204020204" charset="-122"/>
              </a:rPr>
              <a:t>、圖形化編程競賽  ：高小組、初中組</a:t>
            </a:r>
            <a:endParaRPr lang="zh-CN" altLang="en-US" sz="1600" b="1" dirty="0">
              <a:latin typeface="Microsoft YaHei" panose="020B0503020204020204" charset="-122"/>
              <a:ea typeface="Microsoft YaHei" panose="020B0503020204020204" charset="-122"/>
              <a:cs typeface="Microsoft YaHei" panose="020B0503020204020204" charset="-122"/>
            </a:endParaRPr>
          </a:p>
          <a:p>
            <a:pPr algn="ctr">
              <a:lnSpc>
                <a:spcPct val="150000"/>
              </a:lnSpc>
            </a:pPr>
            <a:endParaRPr lang="en-US" altLang="zh-CN" sz="1000" b="1" dirty="0">
              <a:latin typeface="Microsoft YaHei" panose="020B0503020204020204" charset="-122"/>
              <a:ea typeface="Microsoft YaHei" panose="020B0503020204020204" charset="-122"/>
              <a:cs typeface="Microsoft YaHei" panose="020B050302020402020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15" name="Object 14015"/>
          <p:cNvSpPr txBox="1"/>
          <p:nvPr/>
        </p:nvSpPr>
        <p:spPr>
          <a:xfrm>
            <a:off x="556895" y="1177925"/>
            <a:ext cx="6924675" cy="5412740"/>
          </a:xfrm>
          <a:prstGeom prst="rect">
            <a:avLst/>
          </a:prstGeom>
        </p:spPr>
        <p:txBody>
          <a:bodyPr vert="horz" lIns="0" tIns="0" rIns="0" bIns="0" rtlCol="0" anchor="t" anchorCtr="0">
            <a:noAutofit/>
          </a:bodyPr>
          <a:lstStyle/>
          <a:p>
            <a:pPr marL="285750" indent="-285750" defTabSz="457200">
              <a:lnSpc>
                <a:spcPct val="150000"/>
              </a:lnSpc>
              <a:spcBef>
                <a:spcPts val="300"/>
              </a:spcBef>
              <a:buFont typeface="Wingdings" panose="05000000000000000000" charset="0"/>
              <a:buChar char="Ø"/>
            </a:pPr>
            <a:r>
              <a:rPr lang="zh-CN" altLang="en-US" sz="1650" b="1" dirty="0">
                <a:solidFill>
                  <a:srgbClr val="333333"/>
                </a:solidFill>
                <a:latin typeface="Microsoft YaHei" panose="020B0503020204020204" charset="-122"/>
                <a:ea typeface="Microsoft YaHei" panose="020B0503020204020204" charset="-122"/>
                <a:cs typeface="Microsoft YaHei" panose="020B0503020204020204" charset="-122"/>
              </a:rPr>
              <a:t>報名日期與手續</a:t>
            </a:r>
            <a:r>
              <a:rPr lang="zh-CN" altLang="en-US" sz="1650" b="1" dirty="0">
                <a:solidFill>
                  <a:srgbClr val="333333"/>
                </a:solidFill>
                <a:latin typeface="Microsoft YaHei" panose="020B0503020204020204" charset="-122"/>
                <a:cs typeface="Microsoft YaHei" panose="020B0503020204020204" charset="-122"/>
              </a:rPr>
              <a:t>：</a:t>
            </a:r>
            <a:endParaRPr lang="zh-CN" altLang="en-US" sz="1650" b="1" dirty="0">
              <a:solidFill>
                <a:srgbClr val="333333"/>
              </a:solidFill>
              <a:latin typeface="Microsoft YaHei" panose="020B0503020204020204" charset="-122"/>
              <a:cs typeface="Microsoft YaHei" panose="020B0503020204020204" charset="-122"/>
            </a:endParaRPr>
          </a:p>
          <a:p>
            <a:pPr indent="0" defTabSz="457200">
              <a:lnSpc>
                <a:spcPct val="150000"/>
              </a:lnSpc>
              <a:spcBef>
                <a:spcPts val="300"/>
              </a:spcBef>
              <a:buNone/>
            </a:pPr>
            <a:r>
              <a:rPr lang="zh-CN" altLang="en-US" sz="1650" dirty="0">
                <a:solidFill>
                  <a:srgbClr val="000000"/>
                </a:solidFill>
                <a:latin typeface="Microsoft YaHei" panose="020B0503020204020204" charset="-122"/>
                <a:cs typeface="Microsoft YaHei" panose="020B0503020204020204" charset="-122"/>
              </a:rPr>
              <a:t>(1)</a:t>
            </a:r>
            <a:r>
              <a:rPr lang="en-US" altLang="zh-CN" sz="1650" dirty="0">
                <a:solidFill>
                  <a:srgbClr val="000000"/>
                </a:solidFill>
                <a:latin typeface="Microsoft YaHei" panose="020B0503020204020204" charset="-122"/>
                <a:cs typeface="Microsoft YaHei" panose="020B0503020204020204" charset="-122"/>
              </a:rPr>
              <a:t>   </a:t>
            </a:r>
            <a:r>
              <a:rPr lang="zh-CN" altLang="en-US" sz="1650" dirty="0">
                <a:solidFill>
                  <a:srgbClr val="000000"/>
                </a:solidFill>
                <a:latin typeface="Microsoft YaHei" panose="020B0503020204020204" charset="-122"/>
                <a:cs typeface="Microsoft YaHei" panose="020B0503020204020204" charset="-122"/>
              </a:rPr>
              <a:t>網上報名</a:t>
            </a:r>
            <a:endParaRPr lang="zh-CN" altLang="en-US" sz="1650" dirty="0">
              <a:solidFill>
                <a:srgbClr val="000000"/>
              </a:solidFill>
              <a:latin typeface="Microsoft YaHei" panose="020B0503020204020204" charset="-122"/>
              <a:cs typeface="Microsoft YaHei" panose="020B0503020204020204" charset="-122"/>
            </a:endParaRPr>
          </a:p>
          <a:p>
            <a:pPr indent="0" defTabSz="457200">
              <a:lnSpc>
                <a:spcPct val="150000"/>
              </a:lnSpc>
              <a:spcBef>
                <a:spcPts val="300"/>
              </a:spcBef>
              <a:buNone/>
            </a:pPr>
            <a:r>
              <a:rPr lang="en-US" altLang="zh-CN" sz="1650" dirty="0">
                <a:solidFill>
                  <a:srgbClr val="000000"/>
                </a:solidFill>
                <a:latin typeface="Microsoft YaHei" panose="020B0503020204020204" charset="-122"/>
                <a:cs typeface="Microsoft YaHei" panose="020B0503020204020204" charset="-122"/>
              </a:rPr>
              <a:t>       </a:t>
            </a:r>
            <a:r>
              <a:rPr lang="zh-CN" altLang="en-US" sz="1650" dirty="0">
                <a:solidFill>
                  <a:srgbClr val="000000"/>
                </a:solidFill>
                <a:latin typeface="Microsoft YaHei" panose="020B0503020204020204" charset="-122"/>
                <a:cs typeface="Microsoft YaHei" panose="020B0503020204020204" charset="-122"/>
              </a:rPr>
              <a:t>網上報名日期：</a:t>
            </a:r>
            <a:r>
              <a:rPr lang="zh-CN" altLang="en-US" sz="1650" dirty="0">
                <a:solidFill>
                  <a:srgbClr val="000000"/>
                </a:solidFill>
                <a:highlight>
                  <a:srgbClr val="00FFFF"/>
                </a:highlight>
                <a:latin typeface="Microsoft YaHei" panose="020B0503020204020204" charset="-122"/>
                <a:cs typeface="Microsoft YaHei" panose="020B0503020204020204" charset="-122"/>
              </a:rPr>
              <a:t>由即日起至2026年5月20日下午5時止</a:t>
            </a:r>
            <a:endParaRPr lang="zh-CN" altLang="en-US" sz="1650" dirty="0">
              <a:solidFill>
                <a:srgbClr val="000000"/>
              </a:solidFill>
              <a:highlight>
                <a:srgbClr val="00FFFF"/>
              </a:highlight>
              <a:latin typeface="Microsoft YaHei" panose="020B0503020204020204" charset="-122"/>
              <a:cs typeface="Microsoft YaHei" panose="020B0503020204020204" charset="-122"/>
            </a:endParaRPr>
          </a:p>
          <a:p>
            <a:pPr indent="0" defTabSz="457200">
              <a:lnSpc>
                <a:spcPct val="150000"/>
              </a:lnSpc>
              <a:spcBef>
                <a:spcPts val="300"/>
              </a:spcBef>
              <a:buNone/>
            </a:pPr>
            <a:r>
              <a:rPr lang="en-US" altLang="zh-CN" sz="1650" dirty="0">
                <a:solidFill>
                  <a:srgbClr val="000000"/>
                </a:solidFill>
                <a:latin typeface="Microsoft YaHei" panose="020B0503020204020204" charset="-122"/>
                <a:cs typeface="Microsoft YaHei" panose="020B0503020204020204" charset="-122"/>
              </a:rPr>
              <a:t>       </a:t>
            </a:r>
            <a:r>
              <a:rPr lang="zh-CN" altLang="en-US" sz="1650" dirty="0">
                <a:solidFill>
                  <a:srgbClr val="000000"/>
                </a:solidFill>
                <a:latin typeface="Microsoft YaHei" panose="020B0503020204020204" charset="-122"/>
                <a:cs typeface="Microsoft YaHei" panose="020B0503020204020204" charset="-122"/>
              </a:rPr>
              <a:t>請登入教育及青年發展局學界數學及科學比賽報名系統內</a:t>
            </a:r>
            <a:r>
              <a:rPr lang="en-US" altLang="zh-CN" sz="1650" dirty="0">
                <a:solidFill>
                  <a:srgbClr val="000000"/>
                </a:solidFill>
                <a:latin typeface="Microsoft YaHei" panose="020B0503020204020204" charset="-122"/>
                <a:cs typeface="Microsoft YaHei" panose="020B0503020204020204" charset="-122"/>
              </a:rPr>
              <a:t> 	</a:t>
            </a:r>
            <a:r>
              <a:rPr lang="en-US" altLang="zh-CN" sz="1650" b="1" dirty="0">
                <a:solidFill>
                  <a:srgbClr val="FF0000"/>
                </a:solidFill>
                <a:latin typeface="Microsoft YaHei" panose="020B0503020204020204" charset="-122"/>
                <a:cs typeface="Microsoft YaHei" panose="020B0503020204020204" charset="-122"/>
              </a:rPr>
              <a:t>https://portal.dsedj.gov.mo</a:t>
            </a:r>
            <a:r>
              <a:rPr lang="zh-CN" altLang="en-US" sz="1650" dirty="0">
                <a:solidFill>
                  <a:srgbClr val="000000"/>
                </a:solidFill>
                <a:latin typeface="Microsoft YaHei" panose="020B0503020204020204" charset="-122"/>
                <a:cs typeface="Microsoft YaHei" panose="020B0503020204020204" charset="-122"/>
              </a:rPr>
              <a:t>進行網上報名（登入後點選角色：學</a:t>
            </a:r>
            <a:endParaRPr lang="zh-CN" altLang="en-US" sz="1650" dirty="0">
              <a:solidFill>
                <a:srgbClr val="000000"/>
              </a:solidFill>
              <a:latin typeface="Microsoft YaHei" panose="020B0503020204020204" charset="-122"/>
              <a:cs typeface="Microsoft YaHei" panose="020B0503020204020204" charset="-122"/>
            </a:endParaRPr>
          </a:p>
          <a:p>
            <a:pPr indent="0" defTabSz="457200">
              <a:lnSpc>
                <a:spcPct val="150000"/>
              </a:lnSpc>
              <a:spcBef>
                <a:spcPts val="300"/>
              </a:spcBef>
              <a:buNone/>
            </a:pPr>
            <a:r>
              <a:rPr lang="zh-CN" altLang="en-US" sz="1650" dirty="0">
                <a:solidFill>
                  <a:srgbClr val="000000"/>
                </a:solidFill>
                <a:latin typeface="Microsoft YaHei" panose="020B0503020204020204" charset="-122"/>
                <a:cs typeface="Microsoft YaHei" panose="020B0503020204020204" charset="-122"/>
              </a:rPr>
              <a:t>       </a:t>
            </a:r>
            <a:r>
              <a:rPr lang="zh-CN" altLang="en-US" sz="1650" dirty="0">
                <a:solidFill>
                  <a:srgbClr val="000000"/>
                </a:solidFill>
                <a:latin typeface="Microsoft YaHei" panose="020B0503020204020204" charset="-122"/>
                <a:cs typeface="Microsoft YaHei" panose="020B0503020204020204" charset="-122"/>
              </a:rPr>
              <a:t>校，然後再點擊“集體名單網上登記＂內的“數學及科普比賽報名＂）</a:t>
            </a:r>
            <a:endParaRPr lang="zh-CN" altLang="en-US" sz="1650" dirty="0">
              <a:solidFill>
                <a:srgbClr val="000000"/>
              </a:solidFill>
              <a:latin typeface="Microsoft YaHei" panose="020B0503020204020204" charset="-122"/>
              <a:cs typeface="Microsoft YaHei" panose="020B0503020204020204" charset="-122"/>
            </a:endParaRPr>
          </a:p>
          <a:p>
            <a:pPr indent="0" defTabSz="457200">
              <a:lnSpc>
                <a:spcPct val="150000"/>
              </a:lnSpc>
              <a:spcBef>
                <a:spcPts val="300"/>
              </a:spcBef>
              <a:buNone/>
            </a:pPr>
            <a:r>
              <a:rPr lang="zh-CN" altLang="en-US" sz="1650" dirty="0">
                <a:solidFill>
                  <a:srgbClr val="000000"/>
                </a:solidFill>
                <a:latin typeface="Microsoft YaHei" panose="020B0503020204020204" charset="-122"/>
                <a:cs typeface="Microsoft YaHei" panose="020B0503020204020204" charset="-122"/>
              </a:rPr>
              <a:t>(2)</a:t>
            </a:r>
            <a:r>
              <a:rPr lang="en-US" altLang="zh-CN" sz="1650" dirty="0">
                <a:solidFill>
                  <a:srgbClr val="000000"/>
                </a:solidFill>
                <a:latin typeface="Microsoft YaHei" panose="020B0503020204020204" charset="-122"/>
                <a:cs typeface="Microsoft YaHei" panose="020B0503020204020204" charset="-122"/>
              </a:rPr>
              <a:t>   </a:t>
            </a:r>
            <a:r>
              <a:rPr lang="zh-CN" altLang="en-US" sz="1650" dirty="0">
                <a:solidFill>
                  <a:srgbClr val="000000"/>
                </a:solidFill>
                <a:latin typeface="Microsoft YaHei" panose="020B0503020204020204" charset="-122"/>
                <a:cs typeface="Microsoft YaHei" panose="020B0503020204020204" charset="-122"/>
              </a:rPr>
              <a:t>若未有上述報名系統的帳號/未有開通權限的參賽學校，須於</a:t>
            </a:r>
            <a:r>
              <a:rPr lang="zh-CN" altLang="en-US" sz="1650" dirty="0">
                <a:solidFill>
                  <a:srgbClr val="000000"/>
                </a:solidFill>
                <a:highlight>
                  <a:srgbClr val="00FFFF"/>
                </a:highlight>
                <a:latin typeface="Microsoft YaHei" panose="020B0503020204020204" charset="-122"/>
                <a:cs typeface="Microsoft YaHei" panose="020B0503020204020204" charset="-122"/>
              </a:rPr>
              <a:t>2026年5</a:t>
            </a:r>
            <a:r>
              <a:rPr lang="en-US" altLang="zh-CN" sz="1650" dirty="0">
                <a:solidFill>
                  <a:srgbClr val="000000"/>
                </a:solidFill>
                <a:highlight>
                  <a:srgbClr val="00FFFF"/>
                </a:highlight>
                <a:latin typeface="Microsoft YaHei" panose="020B0503020204020204" charset="-122"/>
                <a:cs typeface="Microsoft YaHei" panose="020B0503020204020204" charset="-122"/>
              </a:rPr>
              <a:t>  </a:t>
            </a:r>
            <a:r>
              <a:rPr lang="en-US" altLang="zh-CN" sz="1650" dirty="0">
                <a:solidFill>
                  <a:srgbClr val="000000"/>
                </a:solidFill>
                <a:latin typeface="Microsoft YaHei" panose="020B0503020204020204" charset="-122"/>
                <a:cs typeface="Microsoft YaHei" panose="020B0503020204020204" charset="-122"/>
              </a:rPr>
              <a:t>	</a:t>
            </a:r>
            <a:r>
              <a:rPr lang="zh-CN" altLang="en-US" sz="1650" dirty="0">
                <a:solidFill>
                  <a:srgbClr val="000000"/>
                </a:solidFill>
                <a:highlight>
                  <a:srgbClr val="00FFFF"/>
                </a:highlight>
                <a:latin typeface="Microsoft YaHei" panose="020B0503020204020204" charset="-122"/>
                <a:cs typeface="Microsoft YaHei" panose="020B0503020204020204" charset="-122"/>
              </a:rPr>
              <a:t>月11日前註冊帳號</a:t>
            </a:r>
            <a:r>
              <a:rPr lang="zh-CN" altLang="en-US" sz="1650" dirty="0">
                <a:solidFill>
                  <a:srgbClr val="000000"/>
                </a:solidFill>
                <a:latin typeface="Microsoft YaHei" panose="020B0503020204020204" charset="-122"/>
                <a:cs typeface="Microsoft YaHei" panose="020B0503020204020204" charset="-122"/>
              </a:rPr>
              <a:t>。</a:t>
            </a:r>
            <a:endParaRPr lang="zh-CN" altLang="en-US" sz="1650" dirty="0">
              <a:solidFill>
                <a:srgbClr val="000000"/>
              </a:solidFill>
              <a:latin typeface="Microsoft YaHei" panose="020B0503020204020204" charset="-122"/>
              <a:cs typeface="Microsoft YaHei" panose="020B0503020204020204" charset="-122"/>
            </a:endParaRPr>
          </a:p>
          <a:p>
            <a:pPr indent="0" defTabSz="457200">
              <a:lnSpc>
                <a:spcPct val="150000"/>
              </a:lnSpc>
              <a:spcBef>
                <a:spcPts val="300"/>
              </a:spcBef>
              <a:buNone/>
            </a:pPr>
            <a:r>
              <a:rPr lang="en-US" altLang="zh-CN" sz="1650" dirty="0">
                <a:solidFill>
                  <a:srgbClr val="000000"/>
                </a:solidFill>
                <a:latin typeface="Microsoft YaHei" panose="020B0503020204020204" charset="-122"/>
                <a:cs typeface="Microsoft YaHei" panose="020B0503020204020204" charset="-122"/>
              </a:rPr>
              <a:t>       B17</a:t>
            </a:r>
            <a:r>
              <a:rPr lang="zh-CN" altLang="en-US" sz="1650" dirty="0">
                <a:solidFill>
                  <a:srgbClr val="000000"/>
                </a:solidFill>
                <a:latin typeface="Microsoft YaHei" panose="020B0503020204020204" charset="-122"/>
                <a:cs typeface="Microsoft YaHei" panose="020B0503020204020204" charset="-122"/>
              </a:rPr>
              <a:t>申請表格可於下列本局主頁/服務資訊/網上服務/表格下載：</a:t>
            </a:r>
            <a:endParaRPr lang="zh-CN" altLang="en-US" sz="1650" dirty="0">
              <a:solidFill>
                <a:srgbClr val="000000"/>
              </a:solidFill>
              <a:latin typeface="Microsoft YaHei" panose="020B0503020204020204" charset="-122"/>
              <a:cs typeface="Microsoft YaHei" panose="020B0503020204020204" charset="-122"/>
            </a:endParaRPr>
          </a:p>
          <a:p>
            <a:pPr indent="0" defTabSz="457200">
              <a:lnSpc>
                <a:spcPct val="150000"/>
              </a:lnSpc>
              <a:spcBef>
                <a:spcPts val="300"/>
              </a:spcBef>
              <a:buNone/>
            </a:pPr>
            <a:r>
              <a:rPr lang="en-US" altLang="zh-CN" sz="1650" b="1" dirty="0">
                <a:solidFill>
                  <a:srgbClr val="FF0000"/>
                </a:solidFill>
                <a:latin typeface="Microsoft YaHei" panose="020B0503020204020204" charset="-122"/>
                <a:cs typeface="Microsoft YaHei" panose="020B0503020204020204" charset="-122"/>
              </a:rPr>
              <a:t>       https://portal.dsedj.gov.mo/webdsejspace/addon/allmain/</a:t>
            </a:r>
            <a:endParaRPr lang="en-US" altLang="zh-CN" sz="1650" b="1" dirty="0">
              <a:solidFill>
                <a:srgbClr val="FF0000"/>
              </a:solidFill>
              <a:latin typeface="Microsoft YaHei" panose="020B0503020204020204" charset="-122"/>
              <a:cs typeface="Microsoft YaHei" panose="020B0503020204020204" charset="-122"/>
            </a:endParaRPr>
          </a:p>
          <a:p>
            <a:pPr indent="0" defTabSz="457200">
              <a:lnSpc>
                <a:spcPct val="150000"/>
              </a:lnSpc>
              <a:spcBef>
                <a:spcPts val="300"/>
              </a:spcBef>
              <a:buNone/>
            </a:pPr>
            <a:r>
              <a:rPr lang="en-US" altLang="zh-CN" sz="1650" b="1" dirty="0">
                <a:solidFill>
                  <a:srgbClr val="FF0000"/>
                </a:solidFill>
                <a:latin typeface="Microsoft YaHei" panose="020B0503020204020204" charset="-122"/>
                <a:cs typeface="Microsoft YaHei" panose="020B0503020204020204" charset="-122"/>
              </a:rPr>
              <a:t>       msgfunc/Msg_funclink_page.jsp?msg_id=12667</a:t>
            </a:r>
            <a:endParaRPr lang="en-US" altLang="zh-CN" sz="1650" b="1" dirty="0">
              <a:solidFill>
                <a:srgbClr val="FF0000"/>
              </a:solidFill>
              <a:latin typeface="Microsoft YaHei" panose="020B0503020204020204" charset="-122"/>
              <a:cs typeface="Microsoft YaHei" panose="020B0503020204020204" charset="-122"/>
            </a:endParaRPr>
          </a:p>
          <a:p>
            <a:pPr indent="0" defTabSz="457200">
              <a:lnSpc>
                <a:spcPct val="150000"/>
              </a:lnSpc>
              <a:spcBef>
                <a:spcPts val="300"/>
              </a:spcBef>
              <a:buNone/>
            </a:pPr>
            <a:r>
              <a:rPr lang="en-US" altLang="zh-CN" sz="1650" dirty="0">
                <a:solidFill>
                  <a:srgbClr val="000000"/>
                </a:solidFill>
                <a:latin typeface="Microsoft YaHei" panose="020B0503020204020204" charset="-122"/>
                <a:cs typeface="Microsoft YaHei" panose="020B0503020204020204" charset="-122"/>
              </a:rPr>
              <a:t>      </a:t>
            </a:r>
            <a:r>
              <a:rPr lang="zh-CN" altLang="en-US" sz="1650" dirty="0">
                <a:solidFill>
                  <a:srgbClr val="000000"/>
                </a:solidFill>
                <a:latin typeface="Microsoft YaHei" panose="020B0503020204020204" charset="-122"/>
                <a:cs typeface="Microsoft YaHei" panose="020B0503020204020204" charset="-122"/>
              </a:rPr>
              <a:t>填妥</a:t>
            </a:r>
            <a:r>
              <a:rPr lang="en-US" altLang="zh-CN" sz="1650" dirty="0">
                <a:solidFill>
                  <a:srgbClr val="000000"/>
                </a:solidFill>
                <a:latin typeface="Microsoft YaHei" panose="020B0503020204020204" charset="-122"/>
                <a:cs typeface="Microsoft YaHei" panose="020B0503020204020204" charset="-122"/>
              </a:rPr>
              <a:t>B17</a:t>
            </a:r>
            <a:r>
              <a:rPr lang="zh-CN" altLang="en-US" sz="1650" dirty="0">
                <a:solidFill>
                  <a:srgbClr val="000000"/>
                </a:solidFill>
                <a:latin typeface="Microsoft YaHei" panose="020B0503020204020204" charset="-122"/>
                <a:cs typeface="Microsoft YaHei" panose="020B0503020204020204" charset="-122"/>
              </a:rPr>
              <a:t>申請表格後，請將表格傳真至28356107，以便開通有關權限。</a:t>
            </a:r>
            <a:endParaRPr lang="zh-CN" altLang="en-US" sz="1650" dirty="0">
              <a:solidFill>
                <a:srgbClr val="000000"/>
              </a:solidFill>
              <a:latin typeface="Microsoft YaHei" panose="020B0503020204020204" charset="-122"/>
              <a:cs typeface="Microsoft YaHei" panose="020B0503020204020204" charset="-122"/>
            </a:endParaRPr>
          </a:p>
        </p:txBody>
      </p:sp>
      <p:sp>
        <p:nvSpPr>
          <p:cNvPr id="8" name="矩形 7"/>
          <p:cNvSpPr/>
          <p:nvPr/>
        </p:nvSpPr>
        <p:spPr>
          <a:xfrm>
            <a:off x="493395" y="968375"/>
            <a:ext cx="7103373" cy="5776035"/>
          </a:xfrm>
          <a:prstGeom prst="rect">
            <a:avLst/>
          </a:prstGeom>
          <a:noFill/>
          <a:ln>
            <a:solidFill>
              <a:srgbClr val="3459E6"/>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Microsoft YaHei" panose="020B0503020204020204" charset="-122"/>
              <a:ea typeface="Microsoft YaHei" panose="020B0503020204020204" charset="-122"/>
            </a:endParaRPr>
          </a:p>
        </p:txBody>
      </p:sp>
      <p:sp>
        <p:nvSpPr>
          <p:cNvPr id="5" name="文本框 8"/>
          <p:cNvSpPr txBox="1"/>
          <p:nvPr/>
        </p:nvSpPr>
        <p:spPr>
          <a:xfrm>
            <a:off x="321945" y="147879"/>
            <a:ext cx="8238138" cy="521970"/>
          </a:xfrm>
          <a:prstGeom prst="rect">
            <a:avLst/>
          </a:prstGeom>
          <a:noFill/>
        </p:spPr>
        <p:txBody>
          <a:bodyPr wrap="square" rtlCol="0">
            <a:noAutofit/>
          </a:bodyPr>
          <a:lstStyle/>
          <a:p>
            <a:pPr>
              <a:lnSpc>
                <a:spcPct val="83000"/>
              </a:lnSpc>
            </a:pPr>
            <a:r>
              <a:rPr lang="zh-CN" altLang="en-US" sz="1400" b="1" dirty="0">
                <a:solidFill>
                  <a:srgbClr val="3459E6"/>
                </a:solidFill>
                <a:latin typeface="Microsoft YaHei" panose="020B0503020204020204" charset="-122"/>
                <a:ea typeface="Microsoft YaHei" panose="020B0503020204020204" charset="-122"/>
                <a:cs typeface="Microsoft YaHei" panose="020B0503020204020204" charset="-122"/>
                <a:sym typeface="+mn-ea"/>
              </a:rPr>
              <a:t>2025-2026學年澳門中小學信息技術創新與實踐比賽——快叮島</a:t>
            </a:r>
            <a:r>
              <a:rPr lang="en-US" altLang="zh-CN" sz="1400" b="1" dirty="0">
                <a:solidFill>
                  <a:srgbClr val="3459E6"/>
                </a:solidFill>
                <a:latin typeface="Microsoft YaHei" panose="020B0503020204020204" charset="-122"/>
                <a:ea typeface="Microsoft YaHei" panose="020B0503020204020204" charset="-122"/>
                <a:cs typeface="Microsoft YaHei" panose="020B0503020204020204" charset="-122"/>
                <a:sym typeface="+mn-ea"/>
              </a:rPr>
              <a:t>AI</a:t>
            </a:r>
            <a:r>
              <a:rPr lang="zh-CN" altLang="en-US" sz="1400" b="1" dirty="0">
                <a:solidFill>
                  <a:srgbClr val="3459E6"/>
                </a:solidFill>
                <a:latin typeface="Microsoft YaHei" panose="020B0503020204020204" charset="-122"/>
                <a:ea typeface="Microsoft YaHei" panose="020B0503020204020204" charset="-122"/>
                <a:cs typeface="Microsoft YaHei" panose="020B0503020204020204" charset="-122"/>
                <a:sym typeface="+mn-ea"/>
              </a:rPr>
              <a:t>領袖編程競賽簡介</a:t>
            </a:r>
            <a:endParaRPr lang="zh-CN" altLang="en-US">
              <a:latin typeface="Microsoft YaHei" panose="020B0503020204020204" charset="-122"/>
              <a:cs typeface="Microsoft YaHei" panose="020B0503020204020204" charset="-122"/>
              <a:sym typeface="+mn-ea"/>
            </a:endParaRPr>
          </a:p>
        </p:txBody>
      </p:sp>
      <p:sp>
        <p:nvSpPr>
          <p:cNvPr id="14" name="矩形 13"/>
          <p:cNvSpPr/>
          <p:nvPr/>
        </p:nvSpPr>
        <p:spPr>
          <a:xfrm>
            <a:off x="7791137" y="968399"/>
            <a:ext cx="3783965" cy="3161304"/>
          </a:xfrm>
          <a:prstGeom prst="rect">
            <a:avLst/>
          </a:prstGeom>
          <a:solidFill>
            <a:srgbClr val="3658E9"/>
          </a:solidFill>
          <a:ln>
            <a:solidFill>
              <a:srgbClr val="3459E6"/>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50000"/>
              </a:lnSpc>
            </a:pPr>
            <a:r>
              <a:rPr lang="en-US" altLang="zh-CN" sz="2400" b="1" dirty="0">
                <a:solidFill>
                  <a:schemeClr val="lt1"/>
                </a:solidFill>
                <a:latin typeface="Microsoft YaHei" panose="020B0503020204020204" charset="-122"/>
                <a:ea typeface="Microsoft YaHei" panose="020B0503020204020204" charset="-122"/>
                <a:cs typeface="Microsoft YaHei" panose="020B0503020204020204" charset="-122"/>
              </a:rPr>
              <a:t>快叮島競賽</a:t>
            </a:r>
            <a:endParaRPr lang="zh-CN" altLang="en-US" sz="2400" b="1" dirty="0">
              <a:solidFill>
                <a:schemeClr val="lt1"/>
              </a:solidFill>
              <a:latin typeface="Microsoft YaHei" panose="020B0503020204020204" charset="-122"/>
              <a:ea typeface="Microsoft YaHei" panose="020B0503020204020204" charset="-122"/>
              <a:cs typeface="Microsoft YaHei" panose="020B0503020204020204" charset="-122"/>
            </a:endParaRPr>
          </a:p>
          <a:p>
            <a:pPr algn="ctr">
              <a:lnSpc>
                <a:spcPct val="150000"/>
              </a:lnSpc>
            </a:pPr>
            <a:r>
              <a:rPr lang="en-US" altLang="zh-CN" sz="1600" b="1" dirty="0">
                <a:solidFill>
                  <a:schemeClr val="lt1"/>
                </a:solidFill>
                <a:latin typeface="Microsoft YaHei" panose="020B0503020204020204" charset="-122"/>
                <a:ea typeface="Microsoft YaHei" panose="020B0503020204020204" charset="-122"/>
                <a:cs typeface="Microsoft YaHei" panose="020B0503020204020204" charset="-122"/>
              </a:rPr>
              <a:t>1</a:t>
            </a:r>
            <a:r>
              <a:rPr lang="zh-CN" altLang="en-US" sz="1600" b="1" dirty="0">
                <a:solidFill>
                  <a:schemeClr val="lt1"/>
                </a:solidFill>
                <a:latin typeface="Microsoft YaHei" panose="020B0503020204020204" charset="-122"/>
                <a:ea typeface="Microsoft YaHei" panose="020B0503020204020204" charset="-122"/>
                <a:cs typeface="Microsoft YaHei" panose="020B0503020204020204" charset="-122"/>
              </a:rPr>
              <a:t>、</a:t>
            </a:r>
            <a:r>
              <a:rPr lang="en-US" altLang="zh-CN" sz="1600" b="1" dirty="0">
                <a:solidFill>
                  <a:schemeClr val="lt1"/>
                </a:solidFill>
                <a:latin typeface="Microsoft YaHei" panose="020B0503020204020204" charset="-122"/>
                <a:ea typeface="Microsoft YaHei" panose="020B0503020204020204" charset="-122"/>
                <a:cs typeface="Microsoft YaHei" panose="020B0503020204020204" charset="-122"/>
              </a:rPr>
              <a:t>C++</a:t>
            </a:r>
            <a:r>
              <a:rPr lang="zh-CN" altLang="en-US" sz="1600" b="1" dirty="0">
                <a:solidFill>
                  <a:schemeClr val="lt1"/>
                </a:solidFill>
                <a:latin typeface="Microsoft YaHei" panose="020B0503020204020204" charset="-122"/>
                <a:ea typeface="Microsoft YaHei" panose="020B0503020204020204" charset="-122"/>
                <a:cs typeface="Microsoft YaHei" panose="020B0503020204020204" charset="-122"/>
              </a:rPr>
              <a:t>編程競賽    </a:t>
            </a:r>
            <a:r>
              <a:rPr lang="en-US" altLang="zh-CN" sz="1600" b="1" dirty="0">
                <a:solidFill>
                  <a:schemeClr val="lt1"/>
                </a:solidFill>
                <a:latin typeface="Microsoft YaHei" panose="020B0503020204020204" charset="-122"/>
                <a:ea typeface="Microsoft YaHei" panose="020B0503020204020204" charset="-122"/>
                <a:cs typeface="Microsoft YaHei" panose="020B0503020204020204" charset="-122"/>
              </a:rPr>
              <a:t>：初中</a:t>
            </a:r>
            <a:r>
              <a:rPr lang="zh-CN" altLang="en-US" sz="1600" b="1" dirty="0">
                <a:solidFill>
                  <a:schemeClr val="lt1"/>
                </a:solidFill>
                <a:latin typeface="Microsoft YaHei" panose="020B0503020204020204" charset="-122"/>
                <a:ea typeface="Microsoft YaHei" panose="020B0503020204020204" charset="-122"/>
                <a:cs typeface="Microsoft YaHei" panose="020B0503020204020204" charset="-122"/>
              </a:rPr>
              <a:t>組、高中組</a:t>
            </a:r>
            <a:endParaRPr lang="zh-CN" altLang="en-US" sz="1600" b="1" dirty="0">
              <a:solidFill>
                <a:schemeClr val="lt1"/>
              </a:solidFill>
              <a:latin typeface="Microsoft YaHei" panose="020B0503020204020204" charset="-122"/>
              <a:ea typeface="Microsoft YaHei" panose="020B0503020204020204" charset="-122"/>
              <a:cs typeface="Microsoft YaHei" panose="020B0503020204020204" charset="-122"/>
            </a:endParaRPr>
          </a:p>
          <a:p>
            <a:pPr algn="ctr">
              <a:lnSpc>
                <a:spcPct val="150000"/>
              </a:lnSpc>
            </a:pPr>
            <a:r>
              <a:rPr lang="en-US" altLang="zh-CN" sz="1600" b="1" dirty="0">
                <a:latin typeface="Microsoft YaHei" panose="020B0503020204020204" charset="-122"/>
                <a:ea typeface="Microsoft YaHei" panose="020B0503020204020204" charset="-122"/>
                <a:cs typeface="Microsoft YaHei" panose="020B0503020204020204" charset="-122"/>
              </a:rPr>
              <a:t>2</a:t>
            </a:r>
            <a:r>
              <a:rPr lang="zh-CN" altLang="en-US" sz="1600" b="1" dirty="0">
                <a:latin typeface="Microsoft YaHei" panose="020B0503020204020204" charset="-122"/>
                <a:ea typeface="Microsoft YaHei" panose="020B0503020204020204" charset="-122"/>
                <a:cs typeface="Microsoft YaHei" panose="020B0503020204020204" charset="-122"/>
              </a:rPr>
              <a:t>、</a:t>
            </a:r>
            <a:r>
              <a:rPr lang="en-US" altLang="zh-CN" sz="1600" b="1" dirty="0">
                <a:latin typeface="Microsoft YaHei" panose="020B0503020204020204" charset="-122"/>
                <a:ea typeface="Microsoft YaHei" panose="020B0503020204020204" charset="-122"/>
                <a:cs typeface="Microsoft YaHei" panose="020B0503020204020204" charset="-122"/>
              </a:rPr>
              <a:t>Python</a:t>
            </a:r>
            <a:r>
              <a:rPr lang="zh-CN" altLang="en-US" sz="1600" b="1" dirty="0">
                <a:latin typeface="Microsoft YaHei" panose="020B0503020204020204" charset="-122"/>
                <a:ea typeface="Microsoft YaHei" panose="020B0503020204020204" charset="-122"/>
                <a:cs typeface="Microsoft YaHei" panose="020B0503020204020204" charset="-122"/>
              </a:rPr>
              <a:t>編程競賽：</a:t>
            </a:r>
            <a:r>
              <a:rPr lang="zh-CN" altLang="en-US" sz="1600" b="1" dirty="0">
                <a:solidFill>
                  <a:schemeClr val="lt1"/>
                </a:solidFill>
                <a:latin typeface="Microsoft YaHei" panose="020B0503020204020204" charset="-122"/>
                <a:ea typeface="Microsoft YaHei" panose="020B0503020204020204" charset="-122"/>
                <a:cs typeface="Microsoft YaHei" panose="020B0503020204020204" charset="-122"/>
              </a:rPr>
              <a:t>初中組、高中組</a:t>
            </a:r>
            <a:endParaRPr lang="zh-CN" altLang="en-US" sz="1600" b="1" dirty="0">
              <a:latin typeface="Microsoft YaHei" panose="020B0503020204020204" charset="-122"/>
              <a:ea typeface="Microsoft YaHei" panose="020B0503020204020204" charset="-122"/>
              <a:cs typeface="Microsoft YaHei" panose="020B0503020204020204" charset="-122"/>
            </a:endParaRPr>
          </a:p>
          <a:p>
            <a:pPr algn="ctr">
              <a:lnSpc>
                <a:spcPct val="150000"/>
              </a:lnSpc>
            </a:pPr>
            <a:r>
              <a:rPr lang="en-US" altLang="zh-CN" sz="1600" b="1" dirty="0">
                <a:latin typeface="Microsoft YaHei" panose="020B0503020204020204" charset="-122"/>
                <a:ea typeface="Microsoft YaHei" panose="020B0503020204020204" charset="-122"/>
                <a:cs typeface="Microsoft YaHei" panose="020B0503020204020204" charset="-122"/>
              </a:rPr>
              <a:t>3</a:t>
            </a:r>
            <a:r>
              <a:rPr lang="zh-CN" altLang="en-US" sz="1600" b="1" dirty="0">
                <a:latin typeface="Microsoft YaHei" panose="020B0503020204020204" charset="-122"/>
                <a:ea typeface="Microsoft YaHei" panose="020B0503020204020204" charset="-122"/>
                <a:cs typeface="Microsoft YaHei" panose="020B0503020204020204" charset="-122"/>
              </a:rPr>
              <a:t>、圖形化編程競賽  ：高小組、初中組</a:t>
            </a:r>
            <a:endParaRPr lang="zh-CN" altLang="en-US" sz="1600" b="1" dirty="0">
              <a:latin typeface="Microsoft YaHei" panose="020B0503020204020204" charset="-122"/>
              <a:ea typeface="Microsoft YaHei" panose="020B0503020204020204" charset="-122"/>
              <a:cs typeface="Microsoft YaHei" panose="020B0503020204020204" charset="-122"/>
            </a:endParaRPr>
          </a:p>
          <a:p>
            <a:pPr algn="ctr">
              <a:lnSpc>
                <a:spcPct val="150000"/>
              </a:lnSpc>
            </a:pPr>
            <a:endParaRPr lang="en-US" altLang="zh-CN" sz="1000" b="1" dirty="0">
              <a:latin typeface="Microsoft YaHei" panose="020B0503020204020204" charset="-122"/>
              <a:ea typeface="Microsoft YaHei" panose="020B0503020204020204" charset="-122"/>
              <a:cs typeface="Microsoft YaHei" panose="020B050302020402020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0.xml><?xml version="1.0" encoding="utf-8"?>
<p:tagLst xmlns:p="http://schemas.openxmlformats.org/presentationml/2006/main">
  <p:tag name="KSO_WM_DIAGRAM_VIRTUALLY_FRAME" val="{&quot;height&quot;:248.07944881889756,&quot;left&quot;:95.4084251968504,&quot;top&quot;:218.2616535433071,&quot;width&quot;:710.0748031496063}"/>
</p:tagLst>
</file>

<file path=ppt/tags/tag100.xml><?xml version="1.0" encoding="utf-8"?>
<p:tagLst xmlns:p="http://schemas.openxmlformats.org/presentationml/2006/main">
  <p:tag name="KSO_WM_DIAGRAM_VIRTUALLY_FRAME" val="{&quot;height&quot;:396,&quot;left&quot;:36,&quot;top&quot;:102,&quot;width&quot;:912}"/>
</p:tagLst>
</file>

<file path=ppt/tags/tag101.xml><?xml version="1.0" encoding="utf-8"?>
<p:tagLst xmlns:p="http://schemas.openxmlformats.org/presentationml/2006/main">
  <p:tag name="KSO_WM_DIAGRAM_VIRTUALLY_FRAME" val="{&quot;height&quot;:396,&quot;left&quot;:36,&quot;top&quot;:102,&quot;width&quot;:912}"/>
</p:tagLst>
</file>

<file path=ppt/tags/tag102.xml><?xml version="1.0" encoding="utf-8"?>
<p:tagLst xmlns:p="http://schemas.openxmlformats.org/presentationml/2006/main">
  <p:tag name="KSO_WM_DIAGRAM_VIRTUALLY_FRAME" val="{&quot;height&quot;:396,&quot;left&quot;:36,&quot;top&quot;:102,&quot;width&quot;:912}"/>
</p:tagLst>
</file>

<file path=ppt/tags/tag103.xml><?xml version="1.0" encoding="utf-8"?>
<p:tagLst xmlns:p="http://schemas.openxmlformats.org/presentationml/2006/main">
  <p:tag name="KSO_WM_DIAGRAM_VIRTUALLY_FRAME" val="{&quot;height&quot;:396,&quot;left&quot;:36,&quot;top&quot;:102,&quot;width&quot;:912}"/>
</p:tagLst>
</file>

<file path=ppt/tags/tag104.xml><?xml version="1.0" encoding="utf-8"?>
<p:tagLst xmlns:p="http://schemas.openxmlformats.org/presentationml/2006/main">
  <p:tag name="KSO_WM_DIAGRAM_VIRTUALLY_FRAME" val="{&quot;height&quot;:396,&quot;left&quot;:36,&quot;top&quot;:102,&quot;width&quot;:912}"/>
</p:tagLst>
</file>

<file path=ppt/tags/tag105.xml><?xml version="1.0" encoding="utf-8"?>
<p:tagLst xmlns:p="http://schemas.openxmlformats.org/presentationml/2006/main">
  <p:tag name="KSO_WM_DIAGRAM_VIRTUALLY_FRAME" val="{&quot;height&quot;:396,&quot;left&quot;:36,&quot;top&quot;:102,&quot;width&quot;:912}"/>
</p:tagLst>
</file>

<file path=ppt/tags/tag106.xml><?xml version="1.0" encoding="utf-8"?>
<p:tagLst xmlns:p="http://schemas.openxmlformats.org/presentationml/2006/main">
  <p:tag name="KSO_WM_DIAGRAM_VIRTUALLY_FRAME" val="{&quot;height&quot;:396,&quot;left&quot;:36,&quot;top&quot;:102,&quot;width&quot;:912}"/>
</p:tagLst>
</file>

<file path=ppt/tags/tag107.xml><?xml version="1.0" encoding="utf-8"?>
<p:tagLst xmlns:p="http://schemas.openxmlformats.org/presentationml/2006/main">
  <p:tag name="KSO_WM_DIAGRAM_VIRTUALLY_FRAME" val="{&quot;height&quot;:396,&quot;left&quot;:36,&quot;top&quot;:102,&quot;width&quot;:912}"/>
</p:tagLst>
</file>

<file path=ppt/tags/tag108.xml><?xml version="1.0" encoding="utf-8"?>
<p:tagLst xmlns:p="http://schemas.openxmlformats.org/presentationml/2006/main">
  <p:tag name="KSO_WM_UNIT_PLACING_PICTURE_USER_VIEWPORT" val="{&quot;height&quot;:9446,&quot;width&quot;:19200}"/>
</p:tagLst>
</file>

<file path=ppt/tags/tag109.xml><?xml version="1.0" encoding="utf-8"?>
<p:tagLst xmlns:p="http://schemas.openxmlformats.org/presentationml/2006/main">
  <p:tag name="KSO_WM_DIAGRAM_VIRTUALLY_FRAME" val="{&quot;height&quot;:396,&quot;left&quot;:36,&quot;top&quot;:102,&quot;width&quot;:912}"/>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DIAGRAM_VIRTUALLY_FRAME" val="{&quot;height&quot;:396,&quot;left&quot;:36,&quot;top&quot;:102,&quot;width&quot;:912}"/>
</p:tagLst>
</file>

<file path=ppt/tags/tag111.xml><?xml version="1.0" encoding="utf-8"?>
<p:tagLst xmlns:p="http://schemas.openxmlformats.org/presentationml/2006/main">
  <p:tag name="KSO_WM_DIAGRAM_VIRTUALLY_FRAME" val="{&quot;height&quot;:396,&quot;left&quot;:36,&quot;top&quot;:102,&quot;width&quot;:912}"/>
</p:tagLst>
</file>

<file path=ppt/tags/tag112.xml><?xml version="1.0" encoding="utf-8"?>
<p:tagLst xmlns:p="http://schemas.openxmlformats.org/presentationml/2006/main">
  <p:tag name="KSO_WM_DIAGRAM_VIRTUALLY_FRAME" val="{&quot;height&quot;:396,&quot;left&quot;:36,&quot;top&quot;:102,&quot;width&quot;:912}"/>
</p:tagLst>
</file>

<file path=ppt/tags/tag113.xml><?xml version="1.0" encoding="utf-8"?>
<p:tagLst xmlns:p="http://schemas.openxmlformats.org/presentationml/2006/main">
  <p:tag name="KSO_WM_DIAGRAM_VIRTUALLY_FRAME" val="{&quot;height&quot;:396,&quot;left&quot;:36,&quot;top&quot;:102,&quot;width&quot;:912}"/>
</p:tagLst>
</file>

<file path=ppt/tags/tag114.xml><?xml version="1.0" encoding="utf-8"?>
<p:tagLst xmlns:p="http://schemas.openxmlformats.org/presentationml/2006/main">
  <p:tag name="KSO_WM_DIAGRAM_VIRTUALLY_FRAME" val="{&quot;height&quot;:396,&quot;left&quot;:36,&quot;top&quot;:102,&quot;width&quot;:912}"/>
</p:tagLst>
</file>

<file path=ppt/tags/tag115.xml><?xml version="1.0" encoding="utf-8"?>
<p:tagLst xmlns:p="http://schemas.openxmlformats.org/presentationml/2006/main">
  <p:tag name="KSO_WM_DIAGRAM_VIRTUALLY_FRAME" val="{&quot;height&quot;:396,&quot;left&quot;:36,&quot;top&quot;:102,&quot;width&quot;:912}"/>
</p:tagLst>
</file>

<file path=ppt/tags/tag116.xml><?xml version="1.0" encoding="utf-8"?>
<p:tagLst xmlns:p="http://schemas.openxmlformats.org/presentationml/2006/main">
  <p:tag name="KSO_WM_DIAGRAM_VIRTUALLY_FRAME" val="{&quot;height&quot;:396,&quot;left&quot;:36,&quot;top&quot;:102,&quot;width&quot;:912}"/>
</p:tagLst>
</file>

<file path=ppt/tags/tag117.xml><?xml version="1.0" encoding="utf-8"?>
<p:tagLst xmlns:p="http://schemas.openxmlformats.org/presentationml/2006/main">
  <p:tag name="KSO_WM_DIAGRAM_VIRTUALLY_FRAME" val="{&quot;height&quot;:396,&quot;left&quot;:36,&quot;top&quot;:102,&quot;width&quot;:912}"/>
</p:tagLst>
</file>

<file path=ppt/tags/tag118.xml><?xml version="1.0" encoding="utf-8"?>
<p:tagLst xmlns:p="http://schemas.openxmlformats.org/presentationml/2006/main">
  <p:tag name="KSO_WM_DIAGRAM_VIRTUALLY_FRAME" val="{&quot;height&quot;:396,&quot;left&quot;:36,&quot;top&quot;:102,&quot;width&quot;:912}"/>
</p:tagLst>
</file>

<file path=ppt/tags/tag119.xml><?xml version="1.0" encoding="utf-8"?>
<p:tagLst xmlns:p="http://schemas.openxmlformats.org/presentationml/2006/main">
  <p:tag name="KSO_WM_DIAGRAM_VIRTUALLY_FRAME" val="{&quot;height&quot;:396,&quot;left&quot;:36,&quot;top&quot;:102,&quot;width&quot;:912}"/>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DIAGRAM_VIRTUALLY_FRAME" val="{&quot;height&quot;:396,&quot;left&quot;:36,&quot;top&quot;:102,&quot;width&quot;:912}"/>
</p:tagLst>
</file>

<file path=ppt/tags/tag121.xml><?xml version="1.0" encoding="utf-8"?>
<p:tagLst xmlns:p="http://schemas.openxmlformats.org/presentationml/2006/main">
  <p:tag name="KSO_WM_DIAGRAM_VIRTUALLY_FRAME" val="{&quot;height&quot;:209.6,&quot;left&quot;:36,&quot;top&quot;:96.4,&quot;width&quot;:922.65}"/>
</p:tagLst>
</file>

<file path=ppt/tags/tag122.xml><?xml version="1.0" encoding="utf-8"?>
<p:tagLst xmlns:p="http://schemas.openxmlformats.org/presentationml/2006/main">
  <p:tag name="KSO_WM_DIAGRAM_VIRTUALLY_FRAME" val="{&quot;height&quot;:209.6,&quot;left&quot;:36,&quot;top&quot;:96.4,&quot;width&quot;:922.65}"/>
</p:tagLst>
</file>

<file path=ppt/tags/tag123.xml><?xml version="1.0" encoding="utf-8"?>
<p:tagLst xmlns:p="http://schemas.openxmlformats.org/presentationml/2006/main">
  <p:tag name="KSO_WM_DIAGRAM_VIRTUALLY_FRAME" val="{&quot;height&quot;:209.6,&quot;left&quot;:36,&quot;top&quot;:96.4,&quot;width&quot;:922.65}"/>
</p:tagLst>
</file>

<file path=ppt/tags/tag124.xml><?xml version="1.0" encoding="utf-8"?>
<p:tagLst xmlns:p="http://schemas.openxmlformats.org/presentationml/2006/main">
  <p:tag name="KSO_WM_DIAGRAM_VIRTUALLY_FRAME" val="{&quot;height&quot;:209.6,&quot;left&quot;:36,&quot;top&quot;:96.4,&quot;width&quot;:922.65}"/>
</p:tagLst>
</file>

<file path=ppt/tags/tag125.xml><?xml version="1.0" encoding="utf-8"?>
<p:tagLst xmlns:p="http://schemas.openxmlformats.org/presentationml/2006/main">
  <p:tag name="KSO_WM_DIAGRAM_VIRTUALLY_FRAME" val="{&quot;height&quot;:209.6,&quot;left&quot;:36,&quot;top&quot;:96.4,&quot;width&quot;:922.65}"/>
</p:tagLst>
</file>

<file path=ppt/tags/tag126.xml><?xml version="1.0" encoding="utf-8"?>
<p:tagLst xmlns:p="http://schemas.openxmlformats.org/presentationml/2006/main">
  <p:tag name="KSO_WM_DIAGRAM_VIRTUALLY_FRAME" val="{&quot;height&quot;:209.6,&quot;left&quot;:36,&quot;top&quot;:96.4,&quot;width&quot;:922.65}"/>
</p:tagLst>
</file>

<file path=ppt/tags/tag127.xml><?xml version="1.0" encoding="utf-8"?>
<p:tagLst xmlns:p="http://schemas.openxmlformats.org/presentationml/2006/main">
  <p:tag name="KSO_WM_DIAGRAM_VIRTUALLY_FRAME" val="{&quot;height&quot;:209.6,&quot;left&quot;:36,&quot;top&quot;:96.4,&quot;width&quot;:922.65}"/>
</p:tagLst>
</file>

<file path=ppt/tags/tag128.xml><?xml version="1.0" encoding="utf-8"?>
<p:tagLst xmlns:p="http://schemas.openxmlformats.org/presentationml/2006/main">
  <p:tag name="KSO_WM_DIAGRAM_VIRTUALLY_FRAME" val="{&quot;height&quot;:209.6,&quot;left&quot;:36,&quot;top&quot;:96.4,&quot;width&quot;:922.65}"/>
</p:tagLst>
</file>

<file path=ppt/tags/tag129.xml><?xml version="1.0" encoding="utf-8"?>
<p:tagLst xmlns:p="http://schemas.openxmlformats.org/presentationml/2006/main">
  <p:tag name="KSO_WM_DIAGRAM_VIRTUALLY_FRAME" val="{&quot;height&quot;:209.6,&quot;left&quot;:36,&quot;top&quot;:96.4,&quot;width&quot;:922.65}"/>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DIAGRAM_VIRTUALLY_FRAME" val="{&quot;height&quot;:209.6,&quot;left&quot;:36,&quot;top&quot;:96.4,&quot;width&quot;:922.65}"/>
</p:tagLst>
</file>

<file path=ppt/tags/tag131.xml><?xml version="1.0" encoding="utf-8"?>
<p:tagLst xmlns:p="http://schemas.openxmlformats.org/presentationml/2006/main">
  <p:tag name="KSO_WM_DIAGRAM_VIRTUALLY_FRAME" val="{&quot;height&quot;:209.6,&quot;left&quot;:36,&quot;top&quot;:96.4,&quot;width&quot;:922.65}"/>
</p:tagLst>
</file>

<file path=ppt/tags/tag132.xml><?xml version="1.0" encoding="utf-8"?>
<p:tagLst xmlns:p="http://schemas.openxmlformats.org/presentationml/2006/main">
  <p:tag name="KSO_WM_DIAGRAM_VIRTUALLY_FRAME" val="{&quot;height&quot;:209.6,&quot;left&quot;:36,&quot;top&quot;:96.4,&quot;width&quot;:922.65}"/>
</p:tagLst>
</file>

<file path=ppt/tags/tag133.xml><?xml version="1.0" encoding="utf-8"?>
<p:tagLst xmlns:p="http://schemas.openxmlformats.org/presentationml/2006/main">
  <p:tag name="KSO_WM_DIAGRAM_VIRTUALLY_FRAME" val="{&quot;height&quot;:209.6,&quot;left&quot;:36,&quot;top&quot;:96.4,&quot;width&quot;:922.65}"/>
</p:tagLst>
</file>

<file path=ppt/tags/tag134.xml><?xml version="1.0" encoding="utf-8"?>
<p:tagLst xmlns:p="http://schemas.openxmlformats.org/presentationml/2006/main">
  <p:tag name="KSO_WM_DIAGRAM_VIRTUALLY_FRAME" val="{&quot;height&quot;:209.6,&quot;left&quot;:36,&quot;top&quot;:96.4,&quot;width&quot;:922.65}"/>
</p:tagLst>
</file>

<file path=ppt/tags/tag135.xml><?xml version="1.0" encoding="utf-8"?>
<p:tagLst xmlns:p="http://schemas.openxmlformats.org/presentationml/2006/main">
  <p:tag name="KSO_WM_DIAGRAM_VIRTUALLY_FRAME" val="{&quot;height&quot;:209.6,&quot;left&quot;:36,&quot;top&quot;:96.4,&quot;width&quot;:922.65}"/>
</p:tagLst>
</file>

<file path=ppt/tags/tag136.xml><?xml version="1.0" encoding="utf-8"?>
<p:tagLst xmlns:p="http://schemas.openxmlformats.org/presentationml/2006/main">
  <p:tag name="KSO_WM_DIAGRAM_VIRTUALLY_FRAME" val="{&quot;height&quot;:209.6,&quot;left&quot;:36,&quot;top&quot;:96.4,&quot;width&quot;:922.65}"/>
</p:tagLst>
</file>

<file path=ppt/tags/tag137.xml><?xml version="1.0" encoding="utf-8"?>
<p:tagLst xmlns:p="http://schemas.openxmlformats.org/presentationml/2006/main">
  <p:tag name="KSO_WM_DIAGRAM_VIRTUALLY_FRAME" val="{&quot;height&quot;:413.6,&quot;left&quot;:36,&quot;top&quot;:96.4,&quot;width&quot;:444}"/>
</p:tagLst>
</file>

<file path=ppt/tags/tag138.xml><?xml version="1.0" encoding="utf-8"?>
<p:tagLst xmlns:p="http://schemas.openxmlformats.org/presentationml/2006/main">
  <p:tag name="KSO_WM_DIAGRAM_VIRTUALLY_FRAME" val="{&quot;height&quot;:413.6,&quot;left&quot;:36,&quot;top&quot;:96.4,&quot;width&quot;:444}"/>
</p:tagLst>
</file>

<file path=ppt/tags/tag139.xml><?xml version="1.0" encoding="utf-8"?>
<p:tagLst xmlns:p="http://schemas.openxmlformats.org/presentationml/2006/main">
  <p:tag name="KSO_WM_DIAGRAM_VIRTUALLY_FRAME" val="{&quot;height&quot;:413.6,&quot;left&quot;:36,&quot;top&quot;:96.4,&quot;width&quot;:444}"/>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DIAGRAM_VIRTUALLY_FRAME" val="{&quot;height&quot;:413.6,&quot;left&quot;:36,&quot;top&quot;:96.4,&quot;width&quot;:444}"/>
</p:tagLst>
</file>

<file path=ppt/tags/tag141.xml><?xml version="1.0" encoding="utf-8"?>
<p:tagLst xmlns:p="http://schemas.openxmlformats.org/presentationml/2006/main">
  <p:tag name="KSO_WM_DIAGRAM_VIRTUALLY_FRAME" val="{&quot;height&quot;:413.6,&quot;left&quot;:36,&quot;top&quot;:96.4,&quot;width&quot;:444}"/>
</p:tagLst>
</file>

<file path=ppt/tags/tag142.xml><?xml version="1.0" encoding="utf-8"?>
<p:tagLst xmlns:p="http://schemas.openxmlformats.org/presentationml/2006/main">
  <p:tag name="KSO_WM_DIAGRAM_VIRTUALLY_FRAME" val="{&quot;height&quot;:413.6,&quot;left&quot;:36,&quot;top&quot;:96.4,&quot;width&quot;:444}"/>
</p:tagLst>
</file>

<file path=ppt/tags/tag143.xml><?xml version="1.0" encoding="utf-8"?>
<p:tagLst xmlns:p="http://schemas.openxmlformats.org/presentationml/2006/main">
  <p:tag name="KSO_WM_DIAGRAM_VIRTUALLY_FRAME" val="{&quot;height&quot;:413.6,&quot;left&quot;:36,&quot;top&quot;:96.4,&quot;width&quot;:444}"/>
</p:tagLst>
</file>

<file path=ppt/tags/tag144.xml><?xml version="1.0" encoding="utf-8"?>
<p:tagLst xmlns:p="http://schemas.openxmlformats.org/presentationml/2006/main">
  <p:tag name="KSO_WM_DIAGRAM_VIRTUALLY_FRAME" val="{&quot;height&quot;:413.6,&quot;left&quot;:36,&quot;top&quot;:96.4,&quot;width&quot;:444}"/>
</p:tagLst>
</file>

<file path=ppt/tags/tag145.xml><?xml version="1.0" encoding="utf-8"?>
<p:tagLst xmlns:p="http://schemas.openxmlformats.org/presentationml/2006/main">
  <p:tag name="KSO_WM_DIAGRAM_VIRTUALLY_FRAME" val="{&quot;height&quot;:413.6,&quot;left&quot;:36,&quot;top&quot;:96.4,&quot;width&quot;:444}"/>
</p:tagLst>
</file>

<file path=ppt/tags/tag146.xml><?xml version="1.0" encoding="utf-8"?>
<p:tagLst xmlns:p="http://schemas.openxmlformats.org/presentationml/2006/main">
  <p:tag name="KSO_WM_DIAGRAM_VIRTUALLY_FRAME" val="{&quot;height&quot;:413.6,&quot;left&quot;:36,&quot;top&quot;:96.4,&quot;width&quot;:444}"/>
</p:tagLst>
</file>

<file path=ppt/tags/tag147.xml><?xml version="1.0" encoding="utf-8"?>
<p:tagLst xmlns:p="http://schemas.openxmlformats.org/presentationml/2006/main">
  <p:tag name="KSO_WM_DIAGRAM_VIRTUALLY_FRAME" val="{&quot;height&quot;:413.6,&quot;left&quot;:36,&quot;top&quot;:96.4,&quot;width&quot;:444}"/>
</p:tagLst>
</file>

<file path=ppt/tags/tag148.xml><?xml version="1.0" encoding="utf-8"?>
<p:tagLst xmlns:p="http://schemas.openxmlformats.org/presentationml/2006/main">
  <p:tag name="KSO_WM_DIAGRAM_VIRTUALLY_FRAME" val="{&quot;height&quot;:413.6,&quot;left&quot;:36,&quot;top&quot;:96.4,&quot;width&quot;:444}"/>
</p:tagLst>
</file>

<file path=ppt/tags/tag149.xml><?xml version="1.0" encoding="utf-8"?>
<p:tagLst xmlns:p="http://schemas.openxmlformats.org/presentationml/2006/main">
  <p:tag name="KSO_WM_DIAGRAM_VIRTUALLY_FRAME" val="{&quot;height&quot;:413.6,&quot;left&quot;:36,&quot;top&quot;:96.4,&quot;width&quot;:444}"/>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DIAGRAM_VIRTUALLY_FRAME" val="{&quot;height&quot;:413.6,&quot;left&quot;:36,&quot;top&quot;:96.4,&quot;width&quot;:444}"/>
</p:tagLst>
</file>

<file path=ppt/tags/tag151.xml><?xml version="1.0" encoding="utf-8"?>
<p:tagLst xmlns:p="http://schemas.openxmlformats.org/presentationml/2006/main">
  <p:tag name="KSO_WM_DIAGRAM_VIRTUALLY_FRAME" val="{&quot;height&quot;:413.6,&quot;left&quot;:36,&quot;top&quot;:96.4,&quot;width&quot;:444}"/>
</p:tagLst>
</file>

<file path=ppt/tags/tag152.xml><?xml version="1.0" encoding="utf-8"?>
<p:tagLst xmlns:p="http://schemas.openxmlformats.org/presentationml/2006/main">
  <p:tag name="KSO_WM_DIAGRAM_VIRTUALLY_FRAME" val="{&quot;height&quot;:413.6,&quot;left&quot;:36,&quot;top&quot;:96.4,&quot;width&quot;:444}"/>
</p:tagLst>
</file>

<file path=ppt/tags/tag153.xml><?xml version="1.0" encoding="utf-8"?>
<p:tagLst xmlns:p="http://schemas.openxmlformats.org/presentationml/2006/main">
  <p:tag name="KSO_WM_UNIT_PLACING_PICTURE_USER_VIEWPORT" val="{&quot;height&quot;:14170,&quot;width&quot;:21253.299212598424}"/>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 name="KSO_WM_DIAGRAM_VIRTUALLY_FRAME" val="{&quot;height&quot;:363.3604724409448,&quot;left&quot;:68.18267716535433,&quot;top&quot;:105.13724409448818,&quot;width&quot;:823.6346456692912}"/>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DIAGRAM_VIRTUALLY_FRAME" val="{&quot;height&quot;:124.53283464566933,&quot;left&quot;:0,&quot;top&quot;:87.98102362204725,&quot;width&quot;:960}"/>
</p:tagLst>
</file>

<file path=ppt/tags/tag48.xml><?xml version="1.0" encoding="utf-8"?>
<p:tagLst xmlns:p="http://schemas.openxmlformats.org/presentationml/2006/main">
  <p:tag name="KSO_WM_DIAGRAM_VIRTUALLY_FRAME" val="{&quot;height&quot;:124.53283464566933,&quot;left&quot;:0,&quot;top&quot;:87.98102362204725,&quot;width&quot;:960}"/>
</p:tagLst>
</file>

<file path=ppt/tags/tag49.xml><?xml version="1.0" encoding="utf-8"?>
<p:tagLst xmlns:p="http://schemas.openxmlformats.org/presentationml/2006/main">
  <p:tag name="KSO_WM_DIAGRAM_VIRTUALLY_FRAME" val="{&quot;height&quot;:124.53283464566933,&quot;left&quot;:0,&quot;top&quot;:87.98102362204725,&quot;width&quot;:960}"/>
</p:tagLst>
</file>

<file path=ppt/tags/tag5.xml><?xml version="1.0" encoding="utf-8"?>
<p:tagLst xmlns:p="http://schemas.openxmlformats.org/presentationml/2006/main">
  <p:tag name="KSO_WM_DIAGRAM_VIRTUALLY_FRAME" val="{&quot;height&quot;:248.07944881889756,&quot;left&quot;:95.4084251968504,&quot;top&quot;:218.2616535433071,&quot;width&quot;:710.0748031496063}"/>
</p:tagLst>
</file>

<file path=ppt/tags/tag50.xml><?xml version="1.0" encoding="utf-8"?>
<p:tagLst xmlns:p="http://schemas.openxmlformats.org/presentationml/2006/main">
  <p:tag name="KSO_WM_DIAGRAM_VIRTUALLY_FRAME" val="{&quot;height&quot;:124.53283464566933,&quot;left&quot;:0,&quot;top&quot;:87.98102362204725,&quot;width&quot;:960}"/>
</p:tagLst>
</file>

<file path=ppt/tags/tag51.xml><?xml version="1.0" encoding="utf-8"?>
<p:tagLst xmlns:p="http://schemas.openxmlformats.org/presentationml/2006/main">
  <p:tag name="KSO_WM_DIAGRAM_VIRTUALLY_FRAME" val="{&quot;height&quot;:124.53283464566933,&quot;left&quot;:0,&quot;top&quot;:87.98102362204725,&quot;width&quot;:960}"/>
</p:tagLst>
</file>

<file path=ppt/tags/tag52.xml><?xml version="1.0" encoding="utf-8"?>
<p:tagLst xmlns:p="http://schemas.openxmlformats.org/presentationml/2006/main">
  <p:tag name="KSO_WM_DIAGRAM_VIRTUALLY_FRAME" val="{&quot;height&quot;:124.53283464566933,&quot;left&quot;:0,&quot;top&quot;:87.98102362204725,&quot;width&quot;:960}"/>
</p:tagLst>
</file>

<file path=ppt/tags/tag53.xml><?xml version="1.0" encoding="utf-8"?>
<p:tagLst xmlns:p="http://schemas.openxmlformats.org/presentationml/2006/main">
  <p:tag name="KSO_WM_DIAGRAM_VIRTUALLY_FRAME" val="{&quot;height&quot;:124.53283464566933,&quot;left&quot;:0,&quot;top&quot;:87.98102362204725,&quot;width&quot;:960}"/>
</p:tagLst>
</file>

<file path=ppt/tags/tag54.xml><?xml version="1.0" encoding="utf-8"?>
<p:tagLst xmlns:p="http://schemas.openxmlformats.org/presentationml/2006/main">
  <p:tag name="KSO_WM_DIAGRAM_VIRTUALLY_FRAME" val="{&quot;height&quot;:124.53283464566933,&quot;left&quot;:0,&quot;top&quot;:87.98102362204725,&quot;width&quot;:960}"/>
</p:tagLst>
</file>

<file path=ppt/tags/tag55.xml><?xml version="1.0" encoding="utf-8"?>
<p:tagLst xmlns:p="http://schemas.openxmlformats.org/presentationml/2006/main">
  <p:tag name="KSO_WM_DIAGRAM_VIRTUALLY_FRAME" val="{&quot;height&quot;:124.53283464566933,&quot;left&quot;:0,&quot;top&quot;:87.98102362204725,&quot;width&quot;:960}"/>
</p:tagLst>
</file>

<file path=ppt/tags/tag56.xml><?xml version="1.0" encoding="utf-8"?>
<p:tagLst xmlns:p="http://schemas.openxmlformats.org/presentationml/2006/main">
  <p:tag name="KSO_WM_DIAGRAM_VIRTUALLY_FRAME" val="{&quot;height&quot;:124.53283464566933,&quot;left&quot;:0,&quot;top&quot;:87.98102362204725,&quot;width&quot;:960}"/>
</p:tagLst>
</file>

<file path=ppt/tags/tag57.xml><?xml version="1.0" encoding="utf-8"?>
<p:tagLst xmlns:p="http://schemas.openxmlformats.org/presentationml/2006/main">
  <p:tag name="KSO_WM_DIAGRAM_VIRTUALLY_FRAME" val="{&quot;height&quot;:124.53283464566933,&quot;left&quot;:0,&quot;top&quot;:87.98102362204725,&quot;width&quot;:960}"/>
</p:tagLst>
</file>

<file path=ppt/tags/tag58.xml><?xml version="1.0" encoding="utf-8"?>
<p:tagLst xmlns:p="http://schemas.openxmlformats.org/presentationml/2006/main">
  <p:tag name="KSO_WM_BEAUTIFY_FLAG" val=""/>
  <p:tag name="KSO_WM_DIAGRAM_VIRTUALLY_FRAME" val="{&quot;height&quot;:124.53283464566933,&quot;left&quot;:0,&quot;top&quot;:87.98102362204725,&quot;width&quot;:960}"/>
</p:tagLst>
</file>

<file path=ppt/tags/tag59.xml><?xml version="1.0" encoding="utf-8"?>
<p:tagLst xmlns:p="http://schemas.openxmlformats.org/presentationml/2006/main">
  <p:tag name="KSO_WM_BEAUTIFY_FLAG" val=""/>
  <p:tag name="KSO_WM_DIAGRAM_VIRTUALLY_FRAME" val="{&quot;height&quot;:124.53283464566933,&quot;left&quot;:0,&quot;top&quot;:87.98102362204725,&quot;width&quot;:960}"/>
</p:tagLst>
</file>

<file path=ppt/tags/tag6.xml><?xml version="1.0" encoding="utf-8"?>
<p:tagLst xmlns:p="http://schemas.openxmlformats.org/presentationml/2006/main">
  <p:tag name="KSO_WM_DIAGRAM_VIRTUALLY_FRAME" val="{&quot;height&quot;:248.07944881889756,&quot;left&quot;:95.4084251968504,&quot;top&quot;:218.2616535433071,&quot;width&quot;:710.0748031496063}"/>
</p:tagLst>
</file>

<file path=ppt/tags/tag60.xml><?xml version="1.0" encoding="utf-8"?>
<p:tagLst xmlns:p="http://schemas.openxmlformats.org/presentationml/2006/main">
  <p:tag name="KSO_WM_BEAUTIFY_FLAG" val=""/>
  <p:tag name="KSO_WM_DIAGRAM_VIRTUALLY_FRAME" val="{&quot;height&quot;:363.3604724409448,&quot;left&quot;:68.18267716535433,&quot;top&quot;:105.13724409448818,&quot;width&quot;:823.6346456692912}"/>
</p:tagLst>
</file>

<file path=ppt/tags/tag61.xml><?xml version="1.0" encoding="utf-8"?>
<p:tagLst xmlns:p="http://schemas.openxmlformats.org/presentationml/2006/main">
  <p:tag name="KSO_WM_DIAGRAM_VIRTUALLY_FRAME" val="{&quot;height&quot;:363.3604724409448,&quot;left&quot;:68.18267716535433,&quot;top&quot;:105.13724409448818,&quot;width&quot;:823.6346456692912}"/>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 name="KSO_WM_DIAGRAM_VIRTUALLY_FRAME" val="{&quot;height&quot;:363.3604724409448,&quot;left&quot;:68.18267716535433,&quot;top&quot;:105.13724409448818,&quot;width&quot;:823.6346456692912}"/>
</p:tagLst>
</file>

<file path=ppt/tags/tag64.xml><?xml version="1.0" encoding="utf-8"?>
<p:tagLst xmlns:p="http://schemas.openxmlformats.org/presentationml/2006/main">
  <p:tag name="KSO_WM_BEAUTIFY_FLAG" val=""/>
  <p:tag name="KSO_WM_DIAGRAM_VIRTUALLY_FRAME" val="{&quot;height&quot;:363.3604724409448,&quot;left&quot;:68.18267716535433,&quot;top&quot;:105.13724409448818,&quot;width&quot;:823.6346456692912}"/>
</p:tagLst>
</file>

<file path=ppt/tags/tag65.xml><?xml version="1.0" encoding="utf-8"?>
<p:tagLst xmlns:p="http://schemas.openxmlformats.org/presentationml/2006/main">
  <p:tag name="KSO_WM_DIAGRAM_VIRTUALLY_FRAME" val="{&quot;height&quot;:363.3604724409448,&quot;left&quot;:68.18267716535433,&quot;top&quot;:105.13724409448818,&quot;width&quot;:823.6346456692912}"/>
</p:tagLst>
</file>

<file path=ppt/tags/tag66.xml><?xml version="1.0" encoding="utf-8"?>
<p:tagLst xmlns:p="http://schemas.openxmlformats.org/presentationml/2006/main">
  <p:tag name="KSO_WM_BEAUTIFY_FLAG" val=""/>
  <p:tag name="KSO_WM_DIAGRAM_VIRTUALLY_FRAME" val="{&quot;height&quot;:363.3604724409448,&quot;left&quot;:68.18267716535433,&quot;top&quot;:105.13724409448818,&quot;width&quot;:823.6346456692912}"/>
</p:tagLst>
</file>

<file path=ppt/tags/tag67.xml><?xml version="1.0" encoding="utf-8"?>
<p:tagLst xmlns:p="http://schemas.openxmlformats.org/presentationml/2006/main">
  <p:tag name="KSO_WM_BEAUTIFY_FLAG" val=""/>
  <p:tag name="KSO_WM_DIAGRAM_VIRTUALLY_FRAME" val="{&quot;height&quot;:363.3604724409448,&quot;left&quot;:68.18267716535433,&quot;top&quot;:105.13724409448818,&quot;width&quot;:823.6346456692912}"/>
</p:tagLst>
</file>

<file path=ppt/tags/tag68.xml><?xml version="1.0" encoding="utf-8"?>
<p:tagLst xmlns:p="http://schemas.openxmlformats.org/presentationml/2006/main">
  <p:tag name="KSO_WM_DIAGRAM_VIRTUALLY_FRAME" val="{&quot;height&quot;:363.3604724409448,&quot;left&quot;:68.18267716535433,&quot;top&quot;:105.13724409448818,&quot;width&quot;:823.6346456692912}"/>
</p:tagLst>
</file>

<file path=ppt/tags/tag69.xml><?xml version="1.0" encoding="utf-8"?>
<p:tagLst xmlns:p="http://schemas.openxmlformats.org/presentationml/2006/main">
  <p:tag name="KSO_WM_BEAUTIFY_FLAG" val=""/>
  <p:tag name="KSO_WM_DIAGRAM_VIRTUALLY_FRAME" val="{&quot;height&quot;:363.3604724409448,&quot;left&quot;:68.18267716535433,&quot;top&quot;:105.13724409448818,&quot;width&quot;:823.6346456692912}"/>
</p:tagLst>
</file>

<file path=ppt/tags/tag7.xml><?xml version="1.0" encoding="utf-8"?>
<p:tagLst xmlns:p="http://schemas.openxmlformats.org/presentationml/2006/main">
  <p:tag name="KSO_WM_DIAGRAM_VIRTUALLY_FRAME" val="{&quot;height&quot;:248.07944881889756,&quot;left&quot;:95.4084251968504,&quot;top&quot;:218.2616535433071,&quot;width&quot;:710.0748031496063}"/>
</p:tagLst>
</file>

<file path=ppt/tags/tag70.xml><?xml version="1.0" encoding="utf-8"?>
<p:tagLst xmlns:p="http://schemas.openxmlformats.org/presentationml/2006/main">
  <p:tag name="KSO_WM_DIAGRAM_VIRTUALLY_FRAME" val="{&quot;height&quot;:363.3604724409448,&quot;left&quot;:68.18267716535433,&quot;top&quot;:105.13724409448818,&quot;width&quot;:823.6346456692912}"/>
</p:tagLst>
</file>

<file path=ppt/tags/tag71.xml><?xml version="1.0" encoding="utf-8"?>
<p:tagLst xmlns:p="http://schemas.openxmlformats.org/presentationml/2006/main">
  <p:tag name="KSO_WM_DIAGRAM_VIRTUALLY_FRAME" val="{&quot;height&quot;:363.3604724409448,&quot;left&quot;:68.18267716535433,&quot;top&quot;:105.13724409448818,&quot;width&quot;:823.6346456692912}"/>
</p:tagLst>
</file>

<file path=ppt/tags/tag72.xml><?xml version="1.0" encoding="utf-8"?>
<p:tagLst xmlns:p="http://schemas.openxmlformats.org/presentationml/2006/main">
  <p:tag name="KSO_WM_DIAGRAM_VIRTUALLY_FRAME" val="{&quot;height&quot;:363.3604724409448,&quot;left&quot;:68.18267716535433,&quot;top&quot;:105.13724409448818,&quot;width&quot;:823.6346456692912}"/>
</p:tagLst>
</file>

<file path=ppt/tags/tag73.xml><?xml version="1.0" encoding="utf-8"?>
<p:tagLst xmlns:p="http://schemas.openxmlformats.org/presentationml/2006/main">
  <p:tag name="KSO_WM_DIAGRAM_VIRTUALLY_FRAME" val="{&quot;height&quot;:363.3604724409448,&quot;left&quot;:68.18267716535433,&quot;top&quot;:105.13724409448818,&quot;width&quot;:823.6346456692912}"/>
</p:tagLst>
</file>

<file path=ppt/tags/tag74.xml><?xml version="1.0" encoding="utf-8"?>
<p:tagLst xmlns:p="http://schemas.openxmlformats.org/presentationml/2006/main">
  <p:tag name="KSO_WM_DIAGRAM_VIRTUALLY_FRAME" val="{&quot;height&quot;:363.3604724409448,&quot;left&quot;:68.18267716535433,&quot;top&quot;:105.13724409448818,&quot;width&quot;:823.6346456692912}"/>
</p:tagLst>
</file>

<file path=ppt/tags/tag75.xml><?xml version="1.0" encoding="utf-8"?>
<p:tagLst xmlns:p="http://schemas.openxmlformats.org/presentationml/2006/main">
  <p:tag name="KSO_WM_DIAGRAM_VIRTUALLY_FRAME" val="{&quot;height&quot;:327,&quot;left&quot;:101.15,&quot;top&quot;:88.35,&quot;width&quot;:727.2}"/>
</p:tagLst>
</file>

<file path=ppt/tags/tag76.xml><?xml version="1.0" encoding="utf-8"?>
<p:tagLst xmlns:p="http://schemas.openxmlformats.org/presentationml/2006/main">
  <p:tag name="KSO_WM_DIAGRAM_VIRTUALLY_FRAME" val="{&quot;height&quot;:327,&quot;left&quot;:101.15,&quot;top&quot;:88.35,&quot;width&quot;:727.2}"/>
</p:tagLst>
</file>

<file path=ppt/tags/tag77.xml><?xml version="1.0" encoding="utf-8"?>
<p:tagLst xmlns:p="http://schemas.openxmlformats.org/presentationml/2006/main">
  <p:tag name="KSO_WM_DIAGRAM_VIRTUALLY_FRAME" val="{&quot;height&quot;:327,&quot;left&quot;:101.15,&quot;top&quot;:88.35,&quot;width&quot;:727.2}"/>
</p:tagLst>
</file>

<file path=ppt/tags/tag78.xml><?xml version="1.0" encoding="utf-8"?>
<p:tagLst xmlns:p="http://schemas.openxmlformats.org/presentationml/2006/main">
  <p:tag name="KSO_WM_DIAGRAM_VIRTUALLY_FRAME" val="{&quot;height&quot;:327,&quot;left&quot;:101.15,&quot;top&quot;:88.35,&quot;width&quot;:727.2}"/>
</p:tagLst>
</file>

<file path=ppt/tags/tag79.xml><?xml version="1.0" encoding="utf-8"?>
<p:tagLst xmlns:p="http://schemas.openxmlformats.org/presentationml/2006/main">
  <p:tag name="KSO_WM_DIAGRAM_VIRTUALLY_FRAME" val="{&quot;height&quot;:327,&quot;left&quot;:101.15,&quot;top&quot;:88.35,&quot;width&quot;:727.2}"/>
</p:tagLst>
</file>

<file path=ppt/tags/tag8.xml><?xml version="1.0" encoding="utf-8"?>
<p:tagLst xmlns:p="http://schemas.openxmlformats.org/presentationml/2006/main">
  <p:tag name="KSO_WM_DIAGRAM_VIRTUALLY_FRAME" val="{&quot;height&quot;:248.07944881889756,&quot;left&quot;:95.4084251968504,&quot;top&quot;:218.2616535433071,&quot;width&quot;:710.0748031496063}"/>
</p:tagLst>
</file>

<file path=ppt/tags/tag80.xml><?xml version="1.0" encoding="utf-8"?>
<p:tagLst xmlns:p="http://schemas.openxmlformats.org/presentationml/2006/main">
  <p:tag name="KSO_WM_DIAGRAM_VIRTUALLY_FRAME" val="{&quot;height&quot;:327,&quot;left&quot;:101.15,&quot;top&quot;:88.35,&quot;width&quot;:727.2}"/>
</p:tagLst>
</file>

<file path=ppt/tags/tag81.xml><?xml version="1.0" encoding="utf-8"?>
<p:tagLst xmlns:p="http://schemas.openxmlformats.org/presentationml/2006/main">
  <p:tag name="KSO_WM_DIAGRAM_VIRTUALLY_FRAME" val="{&quot;height&quot;:327,&quot;left&quot;:101.15,&quot;top&quot;:88.35,&quot;width&quot;:727.2}"/>
</p:tagLst>
</file>

<file path=ppt/tags/tag82.xml><?xml version="1.0" encoding="utf-8"?>
<p:tagLst xmlns:p="http://schemas.openxmlformats.org/presentationml/2006/main">
  <p:tag name="KSO_WM_DIAGRAM_VIRTUALLY_FRAME" val="{&quot;height&quot;:327,&quot;left&quot;:101.15,&quot;top&quot;:88.35,&quot;width&quot;:727.2}"/>
</p:tagLst>
</file>

<file path=ppt/tags/tag83.xml><?xml version="1.0" encoding="utf-8"?>
<p:tagLst xmlns:p="http://schemas.openxmlformats.org/presentationml/2006/main">
  <p:tag name="KSO_WM_DIAGRAM_VIRTUALLY_FRAME" val="{&quot;height&quot;:327,&quot;left&quot;:101.15,&quot;top&quot;:88.35,&quot;width&quot;:727.2}"/>
</p:tagLst>
</file>

<file path=ppt/tags/tag84.xml><?xml version="1.0" encoding="utf-8"?>
<p:tagLst xmlns:p="http://schemas.openxmlformats.org/presentationml/2006/main">
  <p:tag name="KSO_WM_DIAGRAM_VIRTUALLY_FRAME" val="{&quot;height&quot;:327,&quot;left&quot;:101.15,&quot;top&quot;:88.35,&quot;width&quot;:727.2}"/>
</p:tagLst>
</file>

<file path=ppt/tags/tag85.xml><?xml version="1.0" encoding="utf-8"?>
<p:tagLst xmlns:p="http://schemas.openxmlformats.org/presentationml/2006/main">
  <p:tag name="KSO_WM_DIAGRAM_VIRTUALLY_FRAME" val="{&quot;height&quot;:327,&quot;left&quot;:101.15,&quot;top&quot;:88.35,&quot;width&quot;:727.2}"/>
</p:tagLst>
</file>

<file path=ppt/tags/tag86.xml><?xml version="1.0" encoding="utf-8"?>
<p:tagLst xmlns:p="http://schemas.openxmlformats.org/presentationml/2006/main">
  <p:tag name="KSO_WM_DIAGRAM_VIRTUALLY_FRAME" val="{&quot;height&quot;:327,&quot;left&quot;:101.15,&quot;top&quot;:88.35,&quot;width&quot;:727.2}"/>
</p:tagLst>
</file>

<file path=ppt/tags/tag87.xml><?xml version="1.0" encoding="utf-8"?>
<p:tagLst xmlns:p="http://schemas.openxmlformats.org/presentationml/2006/main">
  <p:tag name="KSO_WM_DIAGRAM_VIRTUALLY_FRAME" val="{&quot;height&quot;:327,&quot;left&quot;:101.15,&quot;top&quot;:88.35,&quot;width&quot;:727.2}"/>
</p:tagLst>
</file>

<file path=ppt/tags/tag88.xml><?xml version="1.0" encoding="utf-8"?>
<p:tagLst xmlns:p="http://schemas.openxmlformats.org/presentationml/2006/main">
  <p:tag name="KSO_WM_DIAGRAM_VIRTUALLY_FRAME" val="{&quot;height&quot;:327,&quot;left&quot;:101.15,&quot;top&quot;:88.35,&quot;width&quot;:727.2}"/>
</p:tagLst>
</file>

<file path=ppt/tags/tag89.xml><?xml version="1.0" encoding="utf-8"?>
<p:tagLst xmlns:p="http://schemas.openxmlformats.org/presentationml/2006/main">
  <p:tag name="KSO_WM_DIAGRAM_VIRTUALLY_FRAME" val="{&quot;height&quot;:327,&quot;left&quot;:101.15,&quot;top&quot;:88.35,&quot;width&quot;:727.2}"/>
</p:tagLst>
</file>

<file path=ppt/tags/tag9.xml><?xml version="1.0" encoding="utf-8"?>
<p:tagLst xmlns:p="http://schemas.openxmlformats.org/presentationml/2006/main">
  <p:tag name="KSO_WM_DIAGRAM_VIRTUALLY_FRAME" val="{&quot;height&quot;:248.07944881889756,&quot;left&quot;:95.4084251968504,&quot;top&quot;:218.2616535433071,&quot;width&quot;:710.0748031496063}"/>
</p:tagLst>
</file>

<file path=ppt/tags/tag90.xml><?xml version="1.0" encoding="utf-8"?>
<p:tagLst xmlns:p="http://schemas.openxmlformats.org/presentationml/2006/main">
  <p:tag name="KSO_WM_DIAGRAM_VIRTUALLY_FRAME" val="{&quot;height&quot;:327,&quot;left&quot;:101.15,&quot;top&quot;:88.35,&quot;width&quot;:727.2}"/>
</p:tagLst>
</file>

<file path=ppt/tags/tag91.xml><?xml version="1.0" encoding="utf-8"?>
<p:tagLst xmlns:p="http://schemas.openxmlformats.org/presentationml/2006/main">
  <p:tag name="KSO_WM_DIAGRAM_VIRTUALLY_FRAME" val="{&quot;height&quot;:327,&quot;left&quot;:101.15,&quot;top&quot;:88.35,&quot;width&quot;:727.2}"/>
</p:tagLst>
</file>

<file path=ppt/tags/tag92.xml><?xml version="1.0" encoding="utf-8"?>
<p:tagLst xmlns:p="http://schemas.openxmlformats.org/presentationml/2006/main">
  <p:tag name="KSO_WM_DIAGRAM_VIRTUALLY_FRAME" val="{&quot;height&quot;:327,&quot;left&quot;:101.15,&quot;top&quot;:88.35,&quot;width&quot;:727.2}"/>
</p:tagLst>
</file>

<file path=ppt/tags/tag93.xml><?xml version="1.0" encoding="utf-8"?>
<p:tagLst xmlns:p="http://schemas.openxmlformats.org/presentationml/2006/main">
  <p:tag name="KSO_WM_DIAGRAM_VIRTUALLY_FRAME" val="{&quot;height&quot;:327,&quot;left&quot;:101.15,&quot;top&quot;:88.35,&quot;width&quot;:727.2}"/>
</p:tagLst>
</file>

<file path=ppt/tags/tag94.xml><?xml version="1.0" encoding="utf-8"?>
<p:tagLst xmlns:p="http://schemas.openxmlformats.org/presentationml/2006/main">
  <p:tag name="KSO_WM_DIAGRAM_VIRTUALLY_FRAME" val="{&quot;height&quot;:327,&quot;left&quot;:101.15,&quot;top&quot;:88.35,&quot;width&quot;:727.2}"/>
</p:tagLst>
</file>

<file path=ppt/tags/tag95.xml><?xml version="1.0" encoding="utf-8"?>
<p:tagLst xmlns:p="http://schemas.openxmlformats.org/presentationml/2006/main">
  <p:tag name="KSO_WM_DIAGRAM_VIRTUALLY_FRAME" val="{&quot;height&quot;:327,&quot;left&quot;:101.15,&quot;top&quot;:88.35,&quot;width&quot;:727.2}"/>
</p:tagLst>
</file>

<file path=ppt/tags/tag96.xml><?xml version="1.0" encoding="utf-8"?>
<p:tagLst xmlns:p="http://schemas.openxmlformats.org/presentationml/2006/main">
  <p:tag name="KSO_WM_DIAGRAM_VIRTUALLY_FRAME" val="{&quot;height&quot;:396,&quot;left&quot;:36,&quot;top&quot;:102,&quot;width&quot;:912}"/>
</p:tagLst>
</file>

<file path=ppt/tags/tag97.xml><?xml version="1.0" encoding="utf-8"?>
<p:tagLst xmlns:p="http://schemas.openxmlformats.org/presentationml/2006/main">
  <p:tag name="KSO_WM_DIAGRAM_VIRTUALLY_FRAME" val="{&quot;height&quot;:396,&quot;left&quot;:36,&quot;top&quot;:102,&quot;width&quot;:912}"/>
</p:tagLst>
</file>

<file path=ppt/tags/tag98.xml><?xml version="1.0" encoding="utf-8"?>
<p:tagLst xmlns:p="http://schemas.openxmlformats.org/presentationml/2006/main">
  <p:tag name="KSO_WM_DIAGRAM_VIRTUALLY_FRAME" val="{&quot;height&quot;:396,&quot;left&quot;:36,&quot;top&quot;:102,&quot;width&quot;:912}"/>
</p:tagLst>
</file>

<file path=ppt/tags/tag99.xml><?xml version="1.0" encoding="utf-8"?>
<p:tagLst xmlns:p="http://schemas.openxmlformats.org/presentationml/2006/main">
  <p:tag name="KSO_WM_DIAGRAM_VIRTUALLY_FRAME" val="{&quot;height&quot;:396,&quot;left&quot;:36,&quot;top&quot;:102,&quot;width&quot;:912}"/>
</p:tagLst>
</file>

<file path=ppt/theme/theme1.xml><?xml version="1.0" encoding="utf-8"?>
<a:theme xmlns:a="http://schemas.openxmlformats.org/drawingml/2006/main" name="Office 默认主题​">
  <a:themeElements>
    <a:clrScheme name="Tencent">
      <a:dk1>
        <a:srgbClr val="000000"/>
      </a:dk1>
      <a:lt1>
        <a:srgbClr val="FFFFFF"/>
      </a:lt1>
      <a:dk2>
        <a:srgbClr val="485368"/>
      </a:dk2>
      <a:lt2>
        <a:srgbClr val="2972F4"/>
      </a:lt2>
      <a:accent1>
        <a:srgbClr val="00A3F5"/>
      </a:accent1>
      <a:accent2>
        <a:srgbClr val="319B62"/>
      </a:accent2>
      <a:accent3>
        <a:srgbClr val="DE3C36"/>
      </a:accent3>
      <a:accent4>
        <a:srgbClr val="F88825"/>
      </a:accent4>
      <a:accent5>
        <a:srgbClr val="F5C400"/>
      </a:accent5>
      <a:accent6>
        <a:srgbClr val="9A38D7"/>
      </a:accent6>
      <a:hlink>
        <a:srgbClr val="175CEB"/>
      </a:hlink>
      <a:folHlink>
        <a:srgbClr val="81868F"/>
      </a:folHlink>
    </a:clrScheme>
    <a:fontScheme name="Offic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自定义设计方案">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默认主题​">
  <a:themeElements>
    <a:clrScheme name="Tencent">
      <a:dk1>
        <a:srgbClr val="000000"/>
      </a:dk1>
      <a:lt1>
        <a:srgbClr val="FFFFFF"/>
      </a:lt1>
      <a:dk2>
        <a:srgbClr val="485368"/>
      </a:dk2>
      <a:lt2>
        <a:srgbClr val="2972F4"/>
      </a:lt2>
      <a:accent1>
        <a:srgbClr val="00A3F5"/>
      </a:accent1>
      <a:accent2>
        <a:srgbClr val="319B62"/>
      </a:accent2>
      <a:accent3>
        <a:srgbClr val="DE3C36"/>
      </a:accent3>
      <a:accent4>
        <a:srgbClr val="F88825"/>
      </a:accent4>
      <a:accent5>
        <a:srgbClr val="F5C400"/>
      </a:accent5>
      <a:accent6>
        <a:srgbClr val="9A38D7"/>
      </a:accent6>
      <a:hlink>
        <a:srgbClr val="175CEB"/>
      </a:hlink>
      <a:folHlink>
        <a:srgbClr val="81868F"/>
      </a:folHlink>
    </a:clrScheme>
    <a:fontScheme name="Offic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默认主题​">
  <a:themeElements>
    <a:clrScheme name="Tencent">
      <a:dk1>
        <a:srgbClr val="000000"/>
      </a:dk1>
      <a:lt1>
        <a:srgbClr val="FFFFFF"/>
      </a:lt1>
      <a:dk2>
        <a:srgbClr val="485368"/>
      </a:dk2>
      <a:lt2>
        <a:srgbClr val="2972F4"/>
      </a:lt2>
      <a:accent1>
        <a:srgbClr val="00A3F5"/>
      </a:accent1>
      <a:accent2>
        <a:srgbClr val="319B62"/>
      </a:accent2>
      <a:accent3>
        <a:srgbClr val="DE3C36"/>
      </a:accent3>
      <a:accent4>
        <a:srgbClr val="F88825"/>
      </a:accent4>
      <a:accent5>
        <a:srgbClr val="F5C400"/>
      </a:accent5>
      <a:accent6>
        <a:srgbClr val="9A38D7"/>
      </a:accent6>
      <a:hlink>
        <a:srgbClr val="175CEB"/>
      </a:hlink>
      <a:folHlink>
        <a:srgbClr val="81868F"/>
      </a:folHlink>
    </a:clrScheme>
    <a:fontScheme name="Offic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圆梦之星">
      <a:dk1>
        <a:sysClr val="windowText" lastClr="000000"/>
      </a:dk1>
      <a:lt1>
        <a:sysClr val="window" lastClr="FFFFFF"/>
      </a:lt1>
      <a:dk2>
        <a:srgbClr val="44546A"/>
      </a:dk2>
      <a:lt2>
        <a:srgbClr val="E7E6E6"/>
      </a:lt2>
      <a:accent1>
        <a:srgbClr val="7B53F8"/>
      </a:accent1>
      <a:accent2>
        <a:srgbClr val="FECC16"/>
      </a:accent2>
      <a:accent3>
        <a:srgbClr val="DE509B"/>
      </a:accent3>
      <a:accent4>
        <a:srgbClr val="A94FE0"/>
      </a:accent4>
      <a:accent5>
        <a:srgbClr val="2D9B68"/>
      </a:accent5>
      <a:accent6>
        <a:srgbClr val="000000"/>
      </a:accent6>
      <a:hlink>
        <a:srgbClr val="0563C1"/>
      </a:hlink>
      <a:folHlink>
        <a:srgbClr val="954F72"/>
      </a:folHlink>
    </a:clrScheme>
    <a:fontScheme name="自定义 23">
      <a:majorFont>
        <a:latin typeface="方正兰亭圆_GBK_准"/>
        <a:ea typeface="造字工房本黑体（非商用）"/>
        <a:cs typeface=""/>
      </a:majorFont>
      <a:minorFont>
        <a:latin typeface="方正兰亭圆_GBK_准"/>
        <a:ea typeface="方正兰亭圆_GBK_准"/>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默认主题​">
  <a:themeElements>
    <a:clrScheme name="Tencent">
      <a:dk1>
        <a:srgbClr val="000000"/>
      </a:dk1>
      <a:lt1>
        <a:srgbClr val="FFFFFF"/>
      </a:lt1>
      <a:dk2>
        <a:srgbClr val="485368"/>
      </a:dk2>
      <a:lt2>
        <a:srgbClr val="2972F4"/>
      </a:lt2>
      <a:accent1>
        <a:srgbClr val="00A3F5"/>
      </a:accent1>
      <a:accent2>
        <a:srgbClr val="319B62"/>
      </a:accent2>
      <a:accent3>
        <a:srgbClr val="DE3C36"/>
      </a:accent3>
      <a:accent4>
        <a:srgbClr val="F88825"/>
      </a:accent4>
      <a:accent5>
        <a:srgbClr val="F5C400"/>
      </a:accent5>
      <a:accent6>
        <a:srgbClr val="9A38D7"/>
      </a:accent6>
      <a:hlink>
        <a:srgbClr val="175CEB"/>
      </a:hlink>
      <a:folHlink>
        <a:srgbClr val="81868F"/>
      </a:folHlink>
    </a:clrScheme>
    <a:fontScheme name="Offic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自定义设计方案">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7383</Words>
  <Application>WPS 演示</Application>
  <PresentationFormat>宽屏</PresentationFormat>
  <Paragraphs>754</Paragraphs>
  <Slides>29</Slides>
  <Notes>36</Notes>
  <HiddenSlides>0</HiddenSlides>
  <MMClips>1</MMClips>
  <ScaleCrop>false</ScaleCrop>
  <HeadingPairs>
    <vt:vector size="6" baseType="variant">
      <vt:variant>
        <vt:lpstr>已用的字体</vt:lpstr>
      </vt:variant>
      <vt:variant>
        <vt:i4>21</vt:i4>
      </vt:variant>
      <vt:variant>
        <vt:lpstr>主题</vt:lpstr>
      </vt:variant>
      <vt:variant>
        <vt:i4>10</vt:i4>
      </vt:variant>
      <vt:variant>
        <vt:lpstr>幻灯片标题</vt:lpstr>
      </vt:variant>
      <vt:variant>
        <vt:i4>29</vt:i4>
      </vt:variant>
    </vt:vector>
  </HeadingPairs>
  <TitlesOfParts>
    <vt:vector size="60" baseType="lpstr">
      <vt:lpstr>Arial</vt:lpstr>
      <vt:lpstr>SimSun</vt:lpstr>
      <vt:lpstr>Wingdings</vt:lpstr>
      <vt:lpstr>Arial</vt:lpstr>
      <vt:lpstr>Microsoft YaHei</vt:lpstr>
      <vt:lpstr>Times New Roman</vt:lpstr>
      <vt:lpstr>腾讯体 W7</vt:lpstr>
      <vt:lpstr>腾讯体 W3</vt:lpstr>
      <vt:lpstr>Wingdings</vt:lpstr>
      <vt:lpstr>Times New Roman</vt:lpstr>
      <vt:lpstr>DFKai-SB</vt:lpstr>
      <vt:lpstr>PMingLiU</vt:lpstr>
      <vt:lpstr>Wingdings 2</vt:lpstr>
      <vt:lpstr>Arial Unicode MS</vt:lpstr>
      <vt:lpstr>Microsoft YaHei</vt:lpstr>
      <vt:lpstr>Arial</vt:lpstr>
      <vt:lpstr>Arial</vt:lpstr>
      <vt:lpstr>微軟雅黑</vt:lpstr>
      <vt:lpstr>SimHei</vt:lpstr>
      <vt:lpstr>微軟雅黑</vt:lpstr>
      <vt:lpstr>DengXian</vt:lpstr>
      <vt:lpstr>Office 默认主题​</vt:lpstr>
      <vt:lpstr>Office 默认主题​</vt:lpstr>
      <vt:lpstr>Office 主题​​</vt:lpstr>
      <vt:lpstr>1_Office 主题​​</vt:lpstr>
      <vt:lpstr>Office 主题​​</vt:lpstr>
      <vt:lpstr>Office 主题​​</vt:lpstr>
      <vt:lpstr>Office 默认主题​</vt:lpstr>
      <vt:lpstr>Office 主题​​</vt:lpstr>
      <vt:lpstr>6_自定义设计方案</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shishizhou</dc:creator>
  <cp:lastModifiedBy>(•̀_•́)ง</cp:lastModifiedBy>
  <cp:revision>3</cp:revision>
  <dcterms:created xsi:type="dcterms:W3CDTF">2026-05-13T06:22:00Z</dcterms:created>
  <dcterms:modified xsi:type="dcterms:W3CDTF">2026-05-14T01:31:36Z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2052-12.1.0.25865</vt:lpwstr>
  </property>
  <property fmtid="{D5CDD505-2E9C-101B-9397-08002B2CF9AE}" pid="3" name="ICV">
    <vt:lpwstr>C4C2388CC67741B9ACB6CEE7089F5128_13</vt:lpwstr>
  </property>
</Properties>
</file>